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61" r:id="rId2"/>
    <p:sldId id="257" r:id="rId3"/>
    <p:sldId id="258" r:id="rId4"/>
    <p:sldId id="272" r:id="rId5"/>
    <p:sldId id="259" r:id="rId6"/>
    <p:sldId id="260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fiche%20e4%20definitif.pdf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Epreuve E4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GLPI &amp; Fusion Inventory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828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SOMMAIRE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23569" y="2348149"/>
            <a:ext cx="10210799" cy="3567621"/>
          </a:xfrm>
        </p:spPr>
        <p:txBody>
          <a:bodyPr>
            <a:normAutofit/>
          </a:bodyPr>
          <a:lstStyle/>
          <a:p>
            <a:r>
              <a:rPr lang="fr-FR" dirty="0" smtClean="0"/>
              <a:t>Contexte du projet </a:t>
            </a:r>
          </a:p>
          <a:p>
            <a:r>
              <a:rPr lang="fr-FR" dirty="0" smtClean="0"/>
              <a:t>Etape de présentation du projet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   </a:t>
            </a:r>
            <a:r>
              <a:rPr lang="fr-FR" dirty="0"/>
              <a:t>Basse de donnée de GLPI et ses champs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    Connexion </a:t>
            </a:r>
            <a:r>
              <a:rPr lang="fr-FR" dirty="0"/>
              <a:t>sur GLPI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     Inventaire </a:t>
            </a:r>
            <a:r>
              <a:rPr lang="fr-FR" dirty="0"/>
              <a:t>du parc informatique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    Création </a:t>
            </a:r>
            <a:r>
              <a:rPr lang="fr-FR" dirty="0"/>
              <a:t>et résolution de ticket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    Connecteur </a:t>
            </a:r>
            <a:r>
              <a:rPr lang="fr-FR" dirty="0"/>
              <a:t>Email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    Protocole </a:t>
            </a:r>
            <a:r>
              <a:rPr lang="fr-FR" dirty="0"/>
              <a:t>LDAP  </a:t>
            </a:r>
          </a:p>
          <a:p>
            <a:endParaRPr lang="fr-FR" dirty="0" smtClean="0"/>
          </a:p>
        </p:txBody>
      </p:sp>
      <p:pic>
        <p:nvPicPr>
          <p:cNvPr id="1026" name="Picture 2" descr="RÃ©sultat de recherche d'images pour &quot;glpi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325" y="4192851"/>
            <a:ext cx="28098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Ã©sultat de recherche d'images pour &quot;fusioninventory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533" y="2151256"/>
            <a:ext cx="5000528" cy="187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05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Contexte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1972" y="2014194"/>
            <a:ext cx="10058400" cy="393192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Flèche droite 3"/>
          <p:cNvSpPr/>
          <p:nvPr/>
        </p:nvSpPr>
        <p:spPr>
          <a:xfrm>
            <a:off x="1753264" y="3532367"/>
            <a:ext cx="2138901" cy="97005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droite 5"/>
          <p:cNvSpPr/>
          <p:nvPr/>
        </p:nvSpPr>
        <p:spPr>
          <a:xfrm>
            <a:off x="4790661" y="3480683"/>
            <a:ext cx="2178658" cy="107342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>
            <a:off x="7617350" y="3532367"/>
            <a:ext cx="2250219" cy="1137037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732060" y="3832730"/>
            <a:ext cx="1630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Projet One 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061006" y="3832730"/>
            <a:ext cx="1757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GSB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7617350" y="3777719"/>
            <a:ext cx="241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GLPI &amp; Fusion Inventory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79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Fiche E4</a:t>
            </a:r>
            <a:endParaRPr lang="fr-FR" dirty="0"/>
          </a:p>
        </p:txBody>
      </p:sp>
      <p:pic>
        <p:nvPicPr>
          <p:cNvPr id="3" name="Image 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361" y="1922145"/>
            <a:ext cx="400050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3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313" y="1002815"/>
            <a:ext cx="8142135" cy="497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79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Basse de donnée de GLPI</a:t>
            </a:r>
          </a:p>
        </p:txBody>
      </p:sp>
      <p:pic>
        <p:nvPicPr>
          <p:cNvPr id="5" name="Espace réservé du contenu 4"/>
          <p:cNvPicPr>
            <a:picLocks noGrp="1"/>
          </p:cNvPicPr>
          <p:nvPr>
            <p:ph idx="1"/>
          </p:nvPr>
        </p:nvPicPr>
        <p:blipFill rotWithShape="1">
          <a:blip r:embed="rId2"/>
          <a:srcRect l="34001" t="13843" r="33014" b="12148"/>
          <a:stretch/>
        </p:blipFill>
        <p:spPr>
          <a:xfrm>
            <a:off x="898498" y="2608026"/>
            <a:ext cx="2305878" cy="2910179"/>
          </a:xfrm>
          <a:prstGeom prst="rect">
            <a:avLst/>
          </a:prstGeom>
        </p:spPr>
      </p:pic>
      <p:pic>
        <p:nvPicPr>
          <p:cNvPr id="6" name="Image 5"/>
          <p:cNvPicPr/>
          <p:nvPr/>
        </p:nvPicPr>
        <p:blipFill rotWithShape="1">
          <a:blip r:embed="rId3"/>
          <a:srcRect l="-828" t="13872" r="828" b="3926"/>
          <a:stretch/>
        </p:blipFill>
        <p:spPr>
          <a:xfrm>
            <a:off x="5128591" y="2460927"/>
            <a:ext cx="5359179" cy="297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53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13541" b="7645"/>
          <a:stretch/>
        </p:blipFill>
        <p:spPr>
          <a:xfrm>
            <a:off x="1066800" y="1799509"/>
            <a:ext cx="10043885" cy="4452730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738439" y="427909"/>
            <a:ext cx="10058400" cy="1371600"/>
          </a:xfrm>
        </p:spPr>
        <p:txBody>
          <a:bodyPr/>
          <a:lstStyle/>
          <a:p>
            <a:r>
              <a:rPr lang="fr-FR" dirty="0" smtClean="0"/>
              <a:t>Champs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081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Connexion à GLPI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 rotWithShape="1">
          <a:blip r:embed="rId2"/>
          <a:srcRect t="4157" b="5217"/>
          <a:stretch/>
        </p:blipFill>
        <p:spPr>
          <a:xfrm>
            <a:off x="477079" y="2544943"/>
            <a:ext cx="5041128" cy="298916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t="9801" b="5578"/>
          <a:stretch/>
        </p:blipFill>
        <p:spPr>
          <a:xfrm>
            <a:off x="5790098" y="2647783"/>
            <a:ext cx="5802904" cy="276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Inventaire du parc informatique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t="9477" b="5086"/>
          <a:stretch/>
        </p:blipFill>
        <p:spPr>
          <a:xfrm>
            <a:off x="3115788" y="2295644"/>
            <a:ext cx="6655898" cy="319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3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Création de ticket</a:t>
            </a:r>
            <a:endParaRPr lang="fr-FR" dirty="0"/>
          </a:p>
        </p:txBody>
      </p:sp>
      <p:pic>
        <p:nvPicPr>
          <p:cNvPr id="3" name="Image 2"/>
          <p:cNvPicPr/>
          <p:nvPr/>
        </p:nvPicPr>
        <p:blipFill rotWithShape="1">
          <a:blip r:embed="rId2"/>
          <a:srcRect t="9611" r="768" b="5563"/>
          <a:stretch/>
        </p:blipFill>
        <p:spPr>
          <a:xfrm>
            <a:off x="1383527" y="2210463"/>
            <a:ext cx="8627165" cy="360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2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Résolution</a:t>
            </a:r>
            <a:endParaRPr lang="fr-FR" dirty="0"/>
          </a:p>
        </p:txBody>
      </p:sp>
      <p:pic>
        <p:nvPicPr>
          <p:cNvPr id="3" name="Image 2"/>
          <p:cNvPicPr/>
          <p:nvPr/>
        </p:nvPicPr>
        <p:blipFill rotWithShape="1">
          <a:blip r:embed="rId2"/>
          <a:srcRect l="45" t="10039" r="-1" b="9719"/>
          <a:stretch/>
        </p:blipFill>
        <p:spPr>
          <a:xfrm>
            <a:off x="2414547" y="2510097"/>
            <a:ext cx="7362906" cy="339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2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SMTP (Connecteur de </a:t>
            </a:r>
            <a:r>
              <a:rPr lang="fr-FR" dirty="0" smtClean="0"/>
              <a:t>mail)</a:t>
            </a:r>
            <a:endParaRPr lang="fr-FR" dirty="0"/>
          </a:p>
        </p:txBody>
      </p:sp>
      <p:pic>
        <p:nvPicPr>
          <p:cNvPr id="3" name="Image 2"/>
          <p:cNvPicPr/>
          <p:nvPr/>
        </p:nvPicPr>
        <p:blipFill rotWithShape="1">
          <a:blip r:embed="rId2"/>
          <a:srcRect l="-98" t="9372" r="98" b="757"/>
          <a:stretch/>
        </p:blipFill>
        <p:spPr>
          <a:xfrm>
            <a:off x="1956341" y="2266121"/>
            <a:ext cx="8109527" cy="377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7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2308930" y="687422"/>
            <a:ext cx="8052724" cy="442574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406112" y="5605749"/>
            <a:ext cx="8275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Courrier de test de la part de GLPI pour indiquer que le connecteur de mail fonctionne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183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Protocole LDAP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-1186" t="9986" r="-1" b="5184"/>
          <a:stretch/>
        </p:blipFill>
        <p:spPr>
          <a:xfrm>
            <a:off x="2567746" y="1822750"/>
            <a:ext cx="7431791" cy="350462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568271" y="5709037"/>
            <a:ext cx="8150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permet de gérer des annuaires c a dire d’accéder a des bases d’informations sur les utilisateurs 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886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164</TotalTime>
  <Words>115</Words>
  <Application>Microsoft Office PowerPoint</Application>
  <PresentationFormat>Grand écran</PresentationFormat>
  <Paragraphs>26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Garamond</vt:lpstr>
      <vt:lpstr>Savon</vt:lpstr>
      <vt:lpstr>Epreuve E4</vt:lpstr>
      <vt:lpstr>SOMMAIRE </vt:lpstr>
      <vt:lpstr>Contexte </vt:lpstr>
      <vt:lpstr>Fiche E4</vt:lpstr>
      <vt:lpstr>Présentation PowerPoint</vt:lpstr>
      <vt:lpstr>Basse de donnée de GLPI</vt:lpstr>
      <vt:lpstr>Champs </vt:lpstr>
      <vt:lpstr>Connexion à GLPI</vt:lpstr>
      <vt:lpstr>Inventaire du parc informatique</vt:lpstr>
      <vt:lpstr>Création de ticket</vt:lpstr>
      <vt:lpstr>Résolution</vt:lpstr>
      <vt:lpstr>SMTP (Connecteur de mail)</vt:lpstr>
      <vt:lpstr>Présentation PowerPoint</vt:lpstr>
      <vt:lpstr>Protocole LDAP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Epreuve E4</dc:title>
  <dc:creator>Raph</dc:creator>
  <cp:lastModifiedBy>Raph</cp:lastModifiedBy>
  <cp:revision>14</cp:revision>
  <dcterms:created xsi:type="dcterms:W3CDTF">2019-06-07T07:46:01Z</dcterms:created>
  <dcterms:modified xsi:type="dcterms:W3CDTF">2020-02-16T15:42:57Z</dcterms:modified>
</cp:coreProperties>
</file>