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0D02F-9116-469B-80B5-60B6C145B11D}" type="datetimeFigureOut">
              <a:rPr lang="fr-FR" smtClean="0"/>
              <a:t>17/05/2019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26F9D-6ACA-43FB-BEA7-6C656DAF0AF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9918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0D02F-9116-469B-80B5-60B6C145B11D}" type="datetimeFigureOut">
              <a:rPr lang="fr-FR" smtClean="0"/>
              <a:t>17/05/2019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26F9D-6ACA-43FB-BEA7-6C656DAF0AF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0518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0D02F-9116-469B-80B5-60B6C145B11D}" type="datetimeFigureOut">
              <a:rPr lang="fr-FR" smtClean="0"/>
              <a:t>17/05/2019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26F9D-6ACA-43FB-BEA7-6C656DAF0AF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1333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0D02F-9116-469B-80B5-60B6C145B11D}" type="datetimeFigureOut">
              <a:rPr lang="fr-FR" smtClean="0"/>
              <a:t>17/05/2019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26F9D-6ACA-43FB-BEA7-6C656DAF0AF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6639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0D02F-9116-469B-80B5-60B6C145B11D}" type="datetimeFigureOut">
              <a:rPr lang="fr-FR" smtClean="0"/>
              <a:t>17/05/2019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26F9D-6ACA-43FB-BEA7-6C656DAF0AF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6915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0D02F-9116-469B-80B5-60B6C145B11D}" type="datetimeFigureOut">
              <a:rPr lang="fr-FR" smtClean="0"/>
              <a:t>17/05/2019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26F9D-6ACA-43FB-BEA7-6C656DAF0AF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6824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0D02F-9116-469B-80B5-60B6C145B11D}" type="datetimeFigureOut">
              <a:rPr lang="fr-FR" smtClean="0"/>
              <a:t>17/05/2019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26F9D-6ACA-43FB-BEA7-6C656DAF0AF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956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0D02F-9116-469B-80B5-60B6C145B11D}" type="datetimeFigureOut">
              <a:rPr lang="fr-FR" smtClean="0"/>
              <a:t>17/05/2019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26F9D-6ACA-43FB-BEA7-6C656DAF0AF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8672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0D02F-9116-469B-80B5-60B6C145B11D}" type="datetimeFigureOut">
              <a:rPr lang="fr-FR" smtClean="0"/>
              <a:t>17/05/2019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26F9D-6ACA-43FB-BEA7-6C656DAF0AF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3458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0D02F-9116-469B-80B5-60B6C145B11D}" type="datetimeFigureOut">
              <a:rPr lang="fr-FR" smtClean="0"/>
              <a:t>17/05/2019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26F9D-6ACA-43FB-BEA7-6C656DAF0AF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3713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0D02F-9116-469B-80B5-60B6C145B11D}" type="datetimeFigureOut">
              <a:rPr lang="fr-FR" smtClean="0"/>
              <a:t>17/05/2019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26F9D-6ACA-43FB-BEA7-6C656DAF0AF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0138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C0D02F-9116-469B-80B5-60B6C145B11D}" type="datetimeFigureOut">
              <a:rPr lang="fr-FR" smtClean="0"/>
              <a:t>17/05/2019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526F9D-6ACA-43FB-BEA7-6C656DAF0AF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3947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POWER%20POINT%20Virtualisation.pptx" TargetMode="External"/><Relationship Id="rId13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3.png"/><Relationship Id="rId12" Type="http://schemas.openxmlformats.org/officeDocument/2006/relationships/hyperlink" Target="solutions_virtualisation.docx" TargetMode="External"/><Relationship Id="rId2" Type="http://schemas.openxmlformats.org/officeDocument/2006/relationships/hyperlink" Target="doc_client_danone.pdf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Veille%20Virtualisation%20(1).pptx" TargetMode="External"/><Relationship Id="rId11" Type="http://schemas.openxmlformats.org/officeDocument/2006/relationships/image" Target="../media/image5.jpeg"/><Relationship Id="rId5" Type="http://schemas.openxmlformats.org/officeDocument/2006/relationships/image" Target="../media/image2.jpeg"/><Relationship Id="rId10" Type="http://schemas.openxmlformats.org/officeDocument/2006/relationships/hyperlink" Target="sommaire_virtualisation.pdf" TargetMode="External"/><Relationship Id="rId4" Type="http://schemas.openxmlformats.org/officeDocument/2006/relationships/hyperlink" Target="doc_ref_prestataire.pdf" TargetMode="External"/><Relationship Id="rId9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Ã©sultat de recherche d'images pour &quot;DANONE&quot;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939" y="173325"/>
            <a:ext cx="1957434" cy="2523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Ã©sultat de recherche d'images pour &quot;capgemini&quot;">
            <a:hlinkClick r:id="rId4" action="ppaction://hlinkfile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0" y="973971"/>
            <a:ext cx="5121308" cy="1421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Ã©sultat de recherche d'images pour &quot;VIRTUALISATION DE POSTE DE TRAVAIL&quot;">
            <a:hlinkClick r:id="rId6" action="ppaction://hlinkpres?slideindex=1&amp;slidetitle=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4426" y="617537"/>
            <a:ext cx="3609975" cy="242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Ã©sultat de recherche d'images pour &quot;VIRTUALISATION DE POSTE DE TRAVAIL&quot;">
            <a:hlinkClick r:id="rId8" action="ppaction://hlinkpres?slideindex=1&amp;slidetitle=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768" y="3956774"/>
            <a:ext cx="3156407" cy="2643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10" descr="RÃ©sultat de recherche d'images pour &quot;VIRTUALISATION DE POSTE DE TRAVAIL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" name="AutoShape 12" descr="RÃ©sultat de recherche d'images pour &quot;VIRTUALISATION DE POSTE DE TRAVAIL&quot;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038" name="Picture 14" descr="RÃ©sultat de recherche d'images pour &quot;VIRTUALISATION DE POSTE DE TRAVAIL&quot;">
            <a:hlinkClick r:id="rId10" action="ppaction://hlinkfile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282" y="3836967"/>
            <a:ext cx="3792716" cy="2711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16" descr="RÃ©sultat de recherche d'images pour &quot;VIRTUALISATION&quot;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18" descr="RÃ©sultat de recherche d'images pour &quot;VIRTUALISATION&quot;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20" descr="RÃ©sultat de recherche d'images pour &quot;VIRTUALISATION&quot;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22" descr="RÃ©sultat de recherche d'images pour &quot;VIRTUALISATION&quot;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2" name="Picture 2" descr="RÃ©sultat de recherche d'images pour &quot;virtualisation&quot;">
            <a:hlinkClick r:id="rId12" action="ppaction://hlinkfile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4426" y="3956774"/>
            <a:ext cx="3812707" cy="253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8672945" y="312737"/>
            <a:ext cx="2401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              Veille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1069975" y="3399692"/>
            <a:ext cx="2601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Projet </a:t>
            </a:r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4618182" y="3269673"/>
            <a:ext cx="2401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   </a:t>
            </a:r>
            <a:r>
              <a:rPr lang="fr-FR" dirty="0" smtClean="0"/>
              <a:t>Cahier des charges 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9014691" y="3454339"/>
            <a:ext cx="2059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Solution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11515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8</Words>
  <Application>Microsoft Office PowerPoint</Application>
  <PresentationFormat>Grand écran</PresentationFormat>
  <Paragraphs>4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Raph</dc:creator>
  <cp:lastModifiedBy>Raph</cp:lastModifiedBy>
  <cp:revision>6</cp:revision>
  <dcterms:created xsi:type="dcterms:W3CDTF">2019-04-18T08:56:53Z</dcterms:created>
  <dcterms:modified xsi:type="dcterms:W3CDTF">2019-05-17T13:05:31Z</dcterms:modified>
</cp:coreProperties>
</file>