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80A2D-BBEB-4047-9C08-EB3E284E636D}" type="datetimeFigureOut">
              <a:rPr lang="fr-FR" smtClean="0"/>
              <a:t>17/05/2019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7C92-DBBD-439E-B4A6-5606911E58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9533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80A2D-BBEB-4047-9C08-EB3E284E636D}" type="datetimeFigureOut">
              <a:rPr lang="fr-FR" smtClean="0"/>
              <a:t>17/05/2019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7C92-DBBD-439E-B4A6-5606911E58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3770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80A2D-BBEB-4047-9C08-EB3E284E636D}" type="datetimeFigureOut">
              <a:rPr lang="fr-FR" smtClean="0"/>
              <a:t>17/05/2019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7C92-DBBD-439E-B4A6-5606911E58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5219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80A2D-BBEB-4047-9C08-EB3E284E636D}" type="datetimeFigureOut">
              <a:rPr lang="fr-FR" smtClean="0"/>
              <a:t>17/05/2019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7C92-DBBD-439E-B4A6-5606911E58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8109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80A2D-BBEB-4047-9C08-EB3E284E636D}" type="datetimeFigureOut">
              <a:rPr lang="fr-FR" smtClean="0"/>
              <a:t>17/05/2019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7C92-DBBD-439E-B4A6-5606911E58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7533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80A2D-BBEB-4047-9C08-EB3E284E636D}" type="datetimeFigureOut">
              <a:rPr lang="fr-FR" smtClean="0"/>
              <a:t>17/05/2019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7C92-DBBD-439E-B4A6-5606911E58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5077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80A2D-BBEB-4047-9C08-EB3E284E636D}" type="datetimeFigureOut">
              <a:rPr lang="fr-FR" smtClean="0"/>
              <a:t>17/05/2019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7C92-DBBD-439E-B4A6-5606911E58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7666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80A2D-BBEB-4047-9C08-EB3E284E636D}" type="datetimeFigureOut">
              <a:rPr lang="fr-FR" smtClean="0"/>
              <a:t>17/05/2019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7C92-DBBD-439E-B4A6-5606911E58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1412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80A2D-BBEB-4047-9C08-EB3E284E636D}" type="datetimeFigureOut">
              <a:rPr lang="fr-FR" smtClean="0"/>
              <a:t>17/05/2019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7C92-DBBD-439E-B4A6-5606911E58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0988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80A2D-BBEB-4047-9C08-EB3E284E636D}" type="datetimeFigureOut">
              <a:rPr lang="fr-FR" smtClean="0"/>
              <a:t>17/05/2019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7C92-DBBD-439E-B4A6-5606911E58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3421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80A2D-BBEB-4047-9C08-EB3E284E636D}" type="datetimeFigureOut">
              <a:rPr lang="fr-FR" smtClean="0"/>
              <a:t>17/05/2019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7C92-DBBD-439E-B4A6-5606911E58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2781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280A2D-BBEB-4047-9C08-EB3E284E636D}" type="datetimeFigureOut">
              <a:rPr lang="fr-FR" smtClean="0"/>
              <a:t>17/05/2019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CD7C92-DBBD-439E-B4A6-5606911E58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6275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PP%20ftp.pptx" TargetMode="External"/><Relationship Id="rId13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3.jpeg"/><Relationship Id="rId12" Type="http://schemas.openxmlformats.org/officeDocument/2006/relationships/hyperlink" Target="E6%20-%20FTP%20Tutoriel.pdf" TargetMode="External"/><Relationship Id="rId2" Type="http://schemas.openxmlformats.org/officeDocument/2006/relationships/hyperlink" Target="doc_client_danone%20(1)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Serveur%20FTP%20veille%20technologique%20-%20Copie.pptx" TargetMode="External"/><Relationship Id="rId11" Type="http://schemas.openxmlformats.org/officeDocument/2006/relationships/image" Target="../media/image5.jpeg"/><Relationship Id="rId5" Type="http://schemas.openxmlformats.org/officeDocument/2006/relationships/image" Target="../media/image2.jpeg"/><Relationship Id="rId10" Type="http://schemas.openxmlformats.org/officeDocument/2006/relationships/hyperlink" Target="SOMMAIRE%20FTP.pdf" TargetMode="External"/><Relationship Id="rId4" Type="http://schemas.openxmlformats.org/officeDocument/2006/relationships/hyperlink" Target="doc_ref_prestataire.pdf" TargetMode="External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Ã©sultat de recherche d'images pour &quot;DANONE&quot;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46" y="505835"/>
            <a:ext cx="1957434" cy="2523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Ã©sultat de recherche d'images pour &quot;capgemini&quot;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00" y="1316217"/>
            <a:ext cx="4405745" cy="1222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Ã©sultat de recherche d'images pour &quot;ftp&quot;">
            <a:hlinkClick r:id="rId6" action="ppaction://hlinkpres?slideindex=1&amp;slidetitle=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7102" y="637559"/>
            <a:ext cx="4038600" cy="269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Ã©sultat de recherche d'images pour &quot;ftp&quot;">
            <a:hlinkClick r:id="rId8" action="ppaction://hlinkpres?slideindex=1&amp;slidetitle=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1" y="4178588"/>
            <a:ext cx="4596419" cy="2316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associÃ©e">
            <a:hlinkClick r:id="rId10" action="ppaction://hlinkfile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983" y="4429990"/>
            <a:ext cx="3573318" cy="204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RÃ©sultat de recherche d'images pour &quot;ftp&quot;">
            <a:hlinkClick r:id="rId12" action="ppaction://hlinkfile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1419" y="4481119"/>
            <a:ext cx="3232727" cy="1939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9033164" y="321169"/>
            <a:ext cx="2253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VEILLE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874983" y="3775518"/>
            <a:ext cx="2623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Projet 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5261974" y="4144850"/>
            <a:ext cx="2533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Cahier des charges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9134764" y="3960184"/>
            <a:ext cx="2299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Tutos Installation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444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7</Words>
  <Application>Microsoft Office PowerPoint</Application>
  <PresentationFormat>Grand écran</PresentationFormat>
  <Paragraphs>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Raph</dc:creator>
  <cp:lastModifiedBy>Raph</cp:lastModifiedBy>
  <cp:revision>6</cp:revision>
  <dcterms:created xsi:type="dcterms:W3CDTF">2019-04-18T09:30:27Z</dcterms:created>
  <dcterms:modified xsi:type="dcterms:W3CDTF">2019-05-17T13:04:28Z</dcterms:modified>
</cp:coreProperties>
</file>