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37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4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03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8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1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41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946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29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43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52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7B3DD-59FF-41BE-ADFB-8B67249B7DA6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B91B0-6088-4B92-B2BE-29F1207B54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68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sommaire_cms.pdf" TargetMode="External"/><Relationship Id="rId13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hyperlink" Target="PP%20VEILLE%20CMS.pptx" TargetMode="External"/><Relationship Id="rId2" Type="http://schemas.openxmlformats.org/officeDocument/2006/relationships/hyperlink" Target="doc_client_danone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PP%20CMS.pptx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2.jpeg"/><Relationship Id="rId10" Type="http://schemas.openxmlformats.org/officeDocument/2006/relationships/hyperlink" Target="solutions_cms.docx" TargetMode="External"/><Relationship Id="rId4" Type="http://schemas.openxmlformats.org/officeDocument/2006/relationships/hyperlink" Target="doc_ref_prestataire.pdf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danone&quot;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94" y="247216"/>
            <a:ext cx="1900123" cy="24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ms.businesswire.com/media/20171018006117/fr/619040/5/Capgemini_Logo_2COL_RGB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68" y="1188441"/>
            <a:ext cx="3631513" cy="5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RÃ©sultat de recherche d'images pour &quot;CM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2" name="Picture 8" descr="RÃ©sultat de recherche d'images pour &quot;CMS&quot;">
            <a:hlinkClick r:id="rId6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05101"/>
            <a:ext cx="3305174" cy="247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Ã©sultat de recherche d'images pour &quot;CMS&quot;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63" y="3856183"/>
            <a:ext cx="3739037" cy="252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associÃ©e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025" y="3856182"/>
            <a:ext cx="3287818" cy="252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associÃ©e">
            <a:hlinkClick r:id="rId1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219" y="360380"/>
            <a:ext cx="39052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374909" y="32757"/>
            <a:ext cx="281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Veille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76121" y="3274414"/>
            <a:ext cx="2961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Projet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402715" y="3274414"/>
            <a:ext cx="24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</a:t>
            </a:r>
            <a:r>
              <a:rPr lang="fr-FR" dirty="0" smtClean="0"/>
              <a:t>Cahier des charges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708552" y="3459080"/>
            <a:ext cx="253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Solutions Existantes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64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Raph</dc:creator>
  <cp:lastModifiedBy>Raph</cp:lastModifiedBy>
  <cp:revision>6</cp:revision>
  <dcterms:created xsi:type="dcterms:W3CDTF">2019-04-18T08:50:01Z</dcterms:created>
  <dcterms:modified xsi:type="dcterms:W3CDTF">2019-05-17T11:54:42Z</dcterms:modified>
</cp:coreProperties>
</file>