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classrooms.com/fr/courses/1256396-creer-son-serveur-ftp" TargetMode="External"/><Relationship Id="rId3" Type="http://schemas.openxmlformats.org/officeDocument/2006/relationships/hyperlink" Target="https://fr.wikipedia.org/wiki/Serveur_FTP" TargetMode="External"/><Relationship Id="rId7" Type="http://schemas.openxmlformats.org/officeDocument/2006/relationships/hyperlink" Target="https://blog.lws-hosting.com/sauvegarde-en-ligne/quest-ce-quun-serveur-ftp" TargetMode="External"/><Relationship Id="rId2" Type="http://schemas.openxmlformats.org/officeDocument/2006/relationships/hyperlink" Target="https://www.culture-informatique.net/cest-quoi-un-serveur-ftp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qnap.com/fr-fr/how-to/tutorial/article/configurez-facilement-votre-propre-serveur-ftp/" TargetMode="External"/><Relationship Id="rId5" Type="http://schemas.openxmlformats.org/officeDocument/2006/relationships/hyperlink" Target="https://www.1min30.com/dictionnaire-du-web/serveur-ftp" TargetMode="External"/><Relationship Id="rId4" Type="http://schemas.openxmlformats.org/officeDocument/2006/relationships/hyperlink" Target="https://www.journaldunet.fr/web-tech/dictionnaire-du-webmastering/1203357-ftp-serveur-ftp-file-transfer-protocol-definition-traduction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deur.com/blog/client-ftp/" TargetMode="External"/><Relationship Id="rId3" Type="http://schemas.openxmlformats.org/officeDocument/2006/relationships/hyperlink" Target="https://filezilla-project.org/" TargetMode="External"/><Relationship Id="rId7" Type="http://schemas.openxmlformats.org/officeDocument/2006/relationships/hyperlink" Target="https://www.commentcamarche.net/contents/519-le-protocole-ftp-file-transfer-protocol" TargetMode="External"/><Relationship Id="rId2" Type="http://schemas.openxmlformats.org/officeDocument/2006/relationships/hyperlink" Target="https://zone.votresite.ca/-/jVM0GRLJgp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VeznZoVHsRI" TargetMode="External"/><Relationship Id="rId5" Type="http://schemas.openxmlformats.org/officeDocument/2006/relationships/hyperlink" Target="https://www.lemagit.fr/definition/FTP-File-Transfer-Protocol" TargetMode="External"/><Relationship Id="rId4" Type="http://schemas.openxmlformats.org/officeDocument/2006/relationships/hyperlink" Target="https://www.wistee.fr/serveur-ftp/client-ftp.html" TargetMode="External"/><Relationship Id="rId9" Type="http://schemas.openxmlformats.org/officeDocument/2006/relationships/hyperlink" Target="https://www.journaldunet.fr/web-tech/dictionnaire-du-webmastering/1203357-ftp-serveur-ftp-file-transfer-protocol-definition-traduc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Serveur FTP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File transfert protocole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628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 DE LA PRESENTATION DU SUJET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63017"/>
          </a:xfrm>
        </p:spPr>
        <p:txBody>
          <a:bodyPr>
            <a:normAutofit/>
          </a:bodyPr>
          <a:lstStyle/>
          <a:p>
            <a:r>
              <a:rPr lang="fr-FR" dirty="0" smtClean="0"/>
              <a:t>1- définition </a:t>
            </a:r>
          </a:p>
          <a:p>
            <a:r>
              <a:rPr lang="fr-FR" dirty="0" smtClean="0"/>
              <a:t>2- Fonctionnement du ftp</a:t>
            </a:r>
          </a:p>
          <a:p>
            <a:r>
              <a:rPr lang="fr-FR" dirty="0" smtClean="0"/>
              <a:t>3- Travaux Pratique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521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8693" y="425764"/>
            <a:ext cx="10364451" cy="1059872"/>
          </a:xfrm>
        </p:spPr>
        <p:txBody>
          <a:bodyPr/>
          <a:lstStyle/>
          <a:p>
            <a:r>
              <a:rPr lang="fr-FR" dirty="0" smtClean="0"/>
              <a:t>Définition </a:t>
            </a:r>
            <a:endParaRPr lang="fr-FR" dirty="0"/>
          </a:p>
        </p:txBody>
      </p:sp>
      <p:pic>
        <p:nvPicPr>
          <p:cNvPr id="1026" name="Picture 2" descr="RÃ©sultat de recherche d'images pour &quot;definition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452" y="1822887"/>
            <a:ext cx="4301837" cy="286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67591" y="2732809"/>
            <a:ext cx="2815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serveur FTP permet de </a:t>
            </a:r>
          </a:p>
          <a:p>
            <a:r>
              <a:rPr lang="fr-FR" dirty="0" smtClean="0"/>
              <a:t>Transférer des fichiers par internet ou par le biais d’un réseau informatique local (intranet )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9518072" y="2732809"/>
            <a:ext cx="2234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4384962" y="5226627"/>
            <a:ext cx="3574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port par défaut le plus utilisé est le port 21(communication)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925791" y="2878282"/>
            <a:ext cx="2919845" cy="1620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8591549" y="2717677"/>
            <a:ext cx="35883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le port 21est utiliser pour</a:t>
            </a:r>
          </a:p>
          <a:p>
            <a:r>
              <a:rPr lang="fr-FR" dirty="0" smtClean="0"/>
              <a:t> les types de communication externes d’un système d’un ordinateur vers des périphériques comme imprimantes , scanner.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05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Fonctionnement du FTP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6172200" y="2348346"/>
            <a:ext cx="5237018" cy="3442854"/>
          </a:xfrm>
        </p:spPr>
        <p:txBody>
          <a:bodyPr>
            <a:normAutofit/>
          </a:bodyPr>
          <a:lstStyle/>
          <a:p>
            <a:r>
              <a:rPr lang="fr-FR" sz="1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1024  65535 ce sont les numéros du port local pour se connecter par le serveur FTP (canal de contrôle)</a:t>
            </a:r>
          </a:p>
          <a:p>
            <a:r>
              <a:rPr lang="fr-FR" sz="1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Pour le canal de données il faut se connecter sur le port 20</a:t>
            </a:r>
          </a:p>
          <a:p>
            <a:r>
              <a:rPr lang="fr-FR" sz="1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Possibilité d’utiliser un autre port que le 21  </a:t>
            </a:r>
          </a:p>
          <a:p>
            <a:r>
              <a:rPr lang="fr-FR" sz="1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Chaque port ne comporte que un logiciel </a:t>
            </a:r>
          </a:p>
          <a:p>
            <a:endParaRPr lang="fr-FR" sz="16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Espace réservé du contenu 3" descr="RÃ©sultat de recherche d'images pour &quot;serveur ftp&quot;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6" y="2348346"/>
            <a:ext cx="4894118" cy="2098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863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Ã©sultat de recherche d'images pour &quot;travaux pratique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555" y="0"/>
            <a:ext cx="6653645" cy="166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610590" y="4573638"/>
            <a:ext cx="82746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Consigne : Depuis Windows Serveur 2012 , installer IIS (Internet Information Service).</a:t>
            </a:r>
          </a:p>
          <a:p>
            <a:r>
              <a:rPr lang="fr-FR" dirty="0" smtClean="0"/>
              <a:t>C’est un service Windows qui permet d’utiliser un service web et un serveur FTP</a:t>
            </a:r>
            <a:endParaRPr lang="fr-FR" dirty="0"/>
          </a:p>
        </p:txBody>
      </p:sp>
      <p:pic>
        <p:nvPicPr>
          <p:cNvPr id="2052" name="Picture 4" descr="RÃ©sultat de recherche d'images pour &quot;serveur ftp SUR WINDOWS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1" y="1740427"/>
            <a:ext cx="5146963" cy="32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34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alibri" panose="020F0502020204030204" pitchFamily="34" charset="0"/>
              </a:rPr>
              <a:t>Présentation Client </a:t>
            </a:r>
          </a:p>
          <a:p>
            <a:r>
              <a:rPr lang="fr-FR" dirty="0">
                <a:latin typeface="Calibri" panose="020F0502020204030204" pitchFamily="34" charset="0"/>
              </a:rPr>
              <a:t>Présentation Prestataire</a:t>
            </a:r>
          </a:p>
          <a:p>
            <a:r>
              <a:rPr lang="fr-FR" dirty="0">
                <a:latin typeface="Calibri" panose="020F0502020204030204" pitchFamily="34" charset="0"/>
              </a:rPr>
              <a:t>Cahier des Charges </a:t>
            </a:r>
          </a:p>
          <a:p>
            <a:r>
              <a:rPr lang="fr-FR" dirty="0">
                <a:latin typeface="Calibri" panose="020F0502020204030204" pitchFamily="34" charset="0"/>
              </a:rPr>
              <a:t>Tutoriel d’installation / Utilisation </a:t>
            </a:r>
            <a:r>
              <a:rPr lang="fr-FR" dirty="0" smtClean="0">
                <a:latin typeface="Calibri" panose="020F0502020204030204" pitchFamily="34" charset="0"/>
              </a:rPr>
              <a:t>Du serveur ftp</a:t>
            </a:r>
            <a:endParaRPr lang="fr-FR" dirty="0">
              <a:latin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</a:rPr>
              <a:t>Diagramme de Gantt </a:t>
            </a:r>
          </a:p>
          <a:p>
            <a:r>
              <a:rPr lang="fr-FR" dirty="0">
                <a:latin typeface="Calibri" panose="020F0502020204030204" pitchFamily="34" charset="0"/>
              </a:rPr>
              <a:t>Retour sur Expérience </a:t>
            </a:r>
          </a:p>
          <a:p>
            <a:r>
              <a:rPr lang="fr-FR" dirty="0">
                <a:latin typeface="Calibri" panose="020F0502020204030204" pitchFamily="34" charset="0"/>
              </a:rPr>
              <a:t>Sources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90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INFORMATIONS SUR LE CLIENT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 smtClean="0">
              <a:latin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</a:rPr>
              <a:t>Start </a:t>
            </a:r>
            <a:r>
              <a:rPr lang="fr-FR" dirty="0">
                <a:latin typeface="Calibri" panose="020F0502020204030204" pitchFamily="34" charset="0"/>
              </a:rPr>
              <a:t>up du leader mondial de l’agroalimentaire</a:t>
            </a:r>
          </a:p>
          <a:p>
            <a:r>
              <a:rPr lang="fr-FR" dirty="0">
                <a:latin typeface="Calibri" panose="020F0502020204030204" pitchFamily="34" charset="0"/>
              </a:rPr>
              <a:t>Création en 2016 par Isaac </a:t>
            </a:r>
            <a:r>
              <a:rPr lang="fr-FR" dirty="0" err="1">
                <a:latin typeface="Calibri" panose="020F0502020204030204" pitchFamily="34" charset="0"/>
              </a:rPr>
              <a:t>Carasso</a:t>
            </a:r>
            <a:endParaRPr lang="fr-FR" dirty="0">
              <a:latin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</a:rPr>
              <a:t>Nombre de salarie : 6 employés en 2017 </a:t>
            </a:r>
          </a:p>
          <a:p>
            <a:r>
              <a:rPr lang="fr-FR" dirty="0">
                <a:latin typeface="Calibri" panose="020F0502020204030204" pitchFamily="34" charset="0"/>
              </a:rPr>
              <a:t>Chiffre d’affaire : 1 millions d’euros ( 2017 ) </a:t>
            </a:r>
          </a:p>
          <a:p>
            <a:r>
              <a:rPr lang="fr-FR" dirty="0">
                <a:latin typeface="Calibri" panose="020F0502020204030204" pitchFamily="34" charset="0"/>
              </a:rPr>
              <a:t>Activité : Agroalimentaire                                                                  </a:t>
            </a:r>
          </a:p>
          <a:p>
            <a:endParaRPr lang="fr-FR" dirty="0"/>
          </a:p>
        </p:txBody>
      </p:sp>
      <p:pic>
        <p:nvPicPr>
          <p:cNvPr id="4" name="Picture 2" descr="RÃ©sultat de recherche d'images pour &quot;chiffre d'affaire danone 2018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335" y="2310760"/>
            <a:ext cx="2743200" cy="353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0418330" y="4931641"/>
            <a:ext cx="738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  <a:r>
              <a:rPr lang="fr-FR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UP</a:t>
            </a:r>
            <a:endParaRPr lang="fr-FR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513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PRESTATAIRE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57018" y="2724728"/>
            <a:ext cx="11120582" cy="3066472"/>
          </a:xfrm>
        </p:spPr>
        <p:txBody>
          <a:bodyPr/>
          <a:lstStyle/>
          <a:p>
            <a:r>
              <a:rPr lang="fr-FR" dirty="0"/>
              <a:t>Nom : </a:t>
            </a:r>
            <a:r>
              <a:rPr lang="fr-FR" dirty="0" err="1"/>
              <a:t>Capgemini</a:t>
            </a:r>
            <a:r>
              <a:rPr lang="fr-FR" dirty="0"/>
              <a:t> </a:t>
            </a:r>
          </a:p>
          <a:p>
            <a:r>
              <a:rPr lang="fr-FR" dirty="0"/>
              <a:t>Nombre de salarie : 200 000 collaborateurs (44 pays)</a:t>
            </a:r>
          </a:p>
          <a:p>
            <a:r>
              <a:rPr lang="fr-FR" dirty="0"/>
              <a:t>Chiffre d’affaire : 300 millions € (2017)      </a:t>
            </a:r>
            <a:r>
              <a:rPr lang="fr-FR" dirty="0" smtClean="0"/>
              <a:t>                                     </a:t>
            </a:r>
            <a:endParaRPr lang="fr-FR" dirty="0"/>
          </a:p>
          <a:p>
            <a:r>
              <a:rPr lang="fr-FR" dirty="0"/>
              <a:t>Activité : Prestataire informatique                                                                    </a:t>
            </a:r>
          </a:p>
          <a:p>
            <a:endParaRPr lang="fr-FR" dirty="0"/>
          </a:p>
        </p:txBody>
      </p:sp>
      <p:pic>
        <p:nvPicPr>
          <p:cNvPr id="4" name="Picture 2" descr="RÃ©sultat de recherche d'images pour &quot;capgemini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220" y="2817091"/>
            <a:ext cx="4747313" cy="192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8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associÃ©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46" y="1439861"/>
            <a:ext cx="5850371" cy="412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52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Situation du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812174" y="2302998"/>
            <a:ext cx="10363826" cy="3424107"/>
          </a:xfrm>
          <a:solidFill>
            <a:schemeClr val="bg1"/>
          </a:solidFill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Flèche droite 4"/>
          <p:cNvSpPr/>
          <p:nvPr/>
        </p:nvSpPr>
        <p:spPr>
          <a:xfrm>
            <a:off x="5153892" y="3068435"/>
            <a:ext cx="2438399" cy="128189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283200" y="3368721"/>
            <a:ext cx="2179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PARC INFORMATIQUE</a:t>
            </a:r>
            <a:endParaRPr lang="fr-FR" dirty="0"/>
          </a:p>
        </p:txBody>
      </p:sp>
      <p:sp>
        <p:nvSpPr>
          <p:cNvPr id="11" name="Flèche droite 10"/>
          <p:cNvSpPr/>
          <p:nvPr/>
        </p:nvSpPr>
        <p:spPr>
          <a:xfrm>
            <a:off x="1905003" y="3050941"/>
            <a:ext cx="2438399" cy="128189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 droite 11"/>
          <p:cNvSpPr/>
          <p:nvPr/>
        </p:nvSpPr>
        <p:spPr>
          <a:xfrm>
            <a:off x="8028711" y="3050941"/>
            <a:ext cx="2438399" cy="128189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34888" y="3522405"/>
            <a:ext cx="180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DANONE UP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8084179" y="3507221"/>
            <a:ext cx="2092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SERVEUR FTP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33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 DU PROJET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solidFill>
            <a:schemeClr val="bg1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913774" y="2490490"/>
            <a:ext cx="10363826" cy="97905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913774" y="4128654"/>
            <a:ext cx="10363826" cy="100343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13774" y="2749184"/>
            <a:ext cx="965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                                      Installer le Serveur FTP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1274618" y="4507345"/>
            <a:ext cx="9910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Un échange plus simple et plus rapide des données entre les différents pole de l’entreprise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6107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Ã©sultat de recherche d'images pour &quot;de confidentialit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168" y="1364491"/>
            <a:ext cx="5541105" cy="391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1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505526"/>
          </a:xfrm>
        </p:spPr>
        <p:txBody>
          <a:bodyPr/>
          <a:lstStyle/>
          <a:p>
            <a:r>
              <a:rPr lang="fr-FR" dirty="0" smtClean="0"/>
              <a:t>MOYENS HUMAIN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62" y="1785335"/>
            <a:ext cx="3491593" cy="2551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ZoneTexte 3"/>
          <p:cNvSpPr txBox="1"/>
          <p:nvPr/>
        </p:nvSpPr>
        <p:spPr>
          <a:xfrm flipH="1">
            <a:off x="853981" y="4544291"/>
            <a:ext cx="3616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INSTALLATION DU SERVEUR FTP</a:t>
            </a:r>
            <a:endParaRPr lang="fr-FR" dirty="0"/>
          </a:p>
        </p:txBody>
      </p:sp>
      <p:pic>
        <p:nvPicPr>
          <p:cNvPr id="5" name="Picture 8" descr="Image associÃ©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473" y="1795590"/>
            <a:ext cx="4181047" cy="2551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ZoneTexte 5"/>
          <p:cNvSpPr txBox="1"/>
          <p:nvPr/>
        </p:nvSpPr>
        <p:spPr>
          <a:xfrm>
            <a:off x="6743172" y="4544291"/>
            <a:ext cx="453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VAS CONFIGURER LES POSTES DE TRAVAIL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910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Moyens LOGICIEL </a:t>
            </a:r>
            <a:endParaRPr lang="fr-FR" dirty="0"/>
          </a:p>
        </p:txBody>
      </p:sp>
      <p:pic>
        <p:nvPicPr>
          <p:cNvPr id="1026" name="Picture 2" descr="RÃ©sultat de recherche d'images pour &quot;windows server 2012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94" y="2214694"/>
            <a:ext cx="4785880" cy="269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812800" y="5338618"/>
            <a:ext cx="4618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 SERA LE SERVEUR FTP</a:t>
            </a:r>
            <a:endParaRPr lang="fr-FR" dirty="0"/>
          </a:p>
        </p:txBody>
      </p:sp>
      <p:pic>
        <p:nvPicPr>
          <p:cNvPr id="1028" name="Picture 4" descr="https://upload.wikimedia.org/wikipedia/commons/thumb/0/01/FileZilla_logo.svg/220px-FileZill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902" y="2086634"/>
            <a:ext cx="2818534" cy="281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692447" y="5338618"/>
            <a:ext cx="319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 SERA LE CLIENT FTP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208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MOYENS TECHNIQUE </a:t>
            </a:r>
            <a:endParaRPr lang="fr-FR" dirty="0"/>
          </a:p>
        </p:txBody>
      </p:sp>
      <p:pic>
        <p:nvPicPr>
          <p:cNvPr id="3" name="Picture 8" descr="RÃ©sultat de recherche d'images pour &quot;ordinateur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331" y="1956659"/>
            <a:ext cx="4779337" cy="3581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52577" y="3489324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1 to de Stockage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8920633" y="3562693"/>
            <a:ext cx="2132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Mémoire Vive 4 GO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208576" y="5636553"/>
            <a:ext cx="13806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Processeur i5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877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SOLUTION DE SAUVEGARDE </a:t>
            </a:r>
            <a:endParaRPr lang="fr-FR" dirty="0"/>
          </a:p>
        </p:txBody>
      </p:sp>
      <p:pic>
        <p:nvPicPr>
          <p:cNvPr id="3" name="Picture 4" descr="RÃ©sultat de recherche d'images pour &quot;disque dur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14" y="2687283"/>
            <a:ext cx="3053618" cy="20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004277" y="5010891"/>
            <a:ext cx="2964886" cy="369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DISQUE DUR </a:t>
            </a:r>
            <a:endParaRPr lang="fr-FR" dirty="0"/>
          </a:p>
        </p:txBody>
      </p:sp>
      <p:pic>
        <p:nvPicPr>
          <p:cNvPr id="5" name="Picture 6" descr="RÃ©sultat de recherche d'images pour &quot;le cloud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890" y="2687283"/>
            <a:ext cx="3608432" cy="203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52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FORMATION UTILISATEUR </a:t>
            </a:r>
            <a:endParaRPr lang="fr-FR" dirty="0"/>
          </a:p>
        </p:txBody>
      </p:sp>
      <p:pic>
        <p:nvPicPr>
          <p:cNvPr id="3" name="Picture 8" descr="RÃ©sultat de recherche d'images pour &quot;form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017" y="2382921"/>
            <a:ext cx="5207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8543636" y="3722255"/>
            <a:ext cx="2770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Documentation  </a:t>
            </a:r>
            <a:endParaRPr lang="fr-FR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554182" y="3722255"/>
            <a:ext cx="2272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</a:t>
            </a:r>
            <a:r>
              <a:rPr lang="fr-FR" sz="2000" dirty="0" smtClean="0"/>
              <a:t>Démonstration 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4322618" y="5745018"/>
            <a:ext cx="294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</a:t>
            </a:r>
            <a:r>
              <a:rPr lang="fr-FR" sz="2000" dirty="0" smtClean="0"/>
              <a:t>SAV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60018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66938"/>
          </a:xfrm>
        </p:spPr>
        <p:txBody>
          <a:bodyPr/>
          <a:lstStyle/>
          <a:p>
            <a:r>
              <a:rPr lang="fr-FR" dirty="0" smtClean="0"/>
              <a:t>DEVIS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4344" t="18939" r="24545" b="7427"/>
          <a:stretch/>
        </p:blipFill>
        <p:spPr>
          <a:xfrm>
            <a:off x="2881745" y="1385456"/>
            <a:ext cx="6428510" cy="520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0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1484" y="0"/>
            <a:ext cx="10364451" cy="1596177"/>
          </a:xfrm>
        </p:spPr>
        <p:txBody>
          <a:bodyPr/>
          <a:lstStyle/>
          <a:p>
            <a:r>
              <a:rPr lang="fr-FR" dirty="0" smtClean="0"/>
              <a:t>DIAGRAMME DE GANTT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9996" t="22399" r="22821" b="21117"/>
          <a:stretch/>
        </p:blipFill>
        <p:spPr>
          <a:xfrm>
            <a:off x="1935934" y="1128175"/>
            <a:ext cx="8131702" cy="547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RETOUR SUR EXPERIENCE </a:t>
            </a:r>
            <a:endParaRPr lang="fr-FR" dirty="0"/>
          </a:p>
        </p:txBody>
      </p:sp>
      <p:pic>
        <p:nvPicPr>
          <p:cNvPr id="3" name="Picture 12" descr="RÃ©sultat de recherche d'images pour &quot;virtualisation 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08" y="2047504"/>
            <a:ext cx="581038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90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TECHNOLOGIES UTILISEES </a:t>
            </a:r>
            <a:endParaRPr lang="fr-FR" dirty="0"/>
          </a:p>
        </p:txBody>
      </p:sp>
      <p:pic>
        <p:nvPicPr>
          <p:cNvPr id="3" name="Image 2" descr="Image associÃ©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91" y="2455198"/>
            <a:ext cx="4055900" cy="206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 descr="RÃ©sultat de recherche d'images pour &quot;gantt project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405" y="2306744"/>
            <a:ext cx="23907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Ã©sultat de recherche d'images pour &quot;WINDOWS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038" y="2306744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47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fr-FR" dirty="0" smtClean="0"/>
              <a:t>SOURCES 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913774" y="2004292"/>
            <a:ext cx="10363826" cy="4230254"/>
          </a:xfrm>
        </p:spPr>
        <p:txBody>
          <a:bodyPr>
            <a:normAutofit/>
          </a:bodyPr>
          <a:lstStyle/>
          <a:p>
            <a:r>
              <a:rPr lang="fr-FR" sz="1800" dirty="0">
                <a:hlinkClick r:id="rId2"/>
              </a:rPr>
              <a:t>https://www.culture-informatique.net/cest-quoi-un-serveur-ftp</a:t>
            </a:r>
            <a:r>
              <a:rPr lang="fr-FR" sz="1800" dirty="0" smtClean="0">
                <a:hlinkClick r:id="rId2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3"/>
              </a:rPr>
              <a:t>https://</a:t>
            </a:r>
            <a:r>
              <a:rPr lang="fr-FR" sz="1800" dirty="0" smtClean="0">
                <a:hlinkClick r:id="rId3"/>
              </a:rPr>
              <a:t>fr.wikipedia.org/wiki/Serveur_FTP</a:t>
            </a:r>
            <a:endParaRPr lang="fr-FR" sz="1800" dirty="0" smtClean="0"/>
          </a:p>
          <a:p>
            <a:r>
              <a:rPr lang="fr-FR" sz="1800" dirty="0">
                <a:hlinkClick r:id="rId4"/>
              </a:rPr>
              <a:t>https://www.journaldunet.fr/web-tech/dictionnaire-du-webmastering/1203357-ftp-serveur-ftp-file-transfer-protocol-definition-traduction</a:t>
            </a:r>
            <a:r>
              <a:rPr lang="fr-FR" sz="1800" dirty="0" smtClean="0">
                <a:hlinkClick r:id="rId4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5"/>
              </a:rPr>
              <a:t>https://</a:t>
            </a:r>
            <a:r>
              <a:rPr lang="fr-FR" sz="1800" dirty="0" smtClean="0">
                <a:hlinkClick r:id="rId5"/>
              </a:rPr>
              <a:t>www.1min30.com/dictionnaire-du-web/serveur-ftp</a:t>
            </a:r>
            <a:endParaRPr lang="fr-FR" sz="1800" dirty="0" smtClean="0"/>
          </a:p>
          <a:p>
            <a:r>
              <a:rPr lang="fr-FR" sz="1800" dirty="0">
                <a:hlinkClick r:id="rId6"/>
              </a:rPr>
              <a:t>https://www.qnap.com/fr-fr/how-to/tutorial/article/configurez-facilement-votre-propre-serveur-ftp</a:t>
            </a:r>
            <a:r>
              <a:rPr lang="fr-FR" sz="1800" dirty="0" smtClean="0">
                <a:hlinkClick r:id="rId6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7"/>
              </a:rPr>
              <a:t>https://</a:t>
            </a:r>
            <a:r>
              <a:rPr lang="fr-FR" sz="1800" dirty="0" smtClean="0">
                <a:hlinkClick r:id="rId7"/>
              </a:rPr>
              <a:t>blog.lws-hosting.com/sauvegarde-en-ligne/quest-ce-quun-serveur-ftp</a:t>
            </a:r>
            <a:endParaRPr lang="fr-FR" sz="1800" dirty="0" smtClean="0"/>
          </a:p>
          <a:p>
            <a:r>
              <a:rPr lang="fr-FR" sz="1800" dirty="0">
                <a:hlinkClick r:id="rId8"/>
              </a:rPr>
              <a:t>https://</a:t>
            </a:r>
            <a:r>
              <a:rPr lang="fr-FR" sz="1800" dirty="0" smtClean="0">
                <a:hlinkClick r:id="rId8"/>
              </a:rPr>
              <a:t>openclassrooms.com/fr/courses/1256396-creer-son-serveur-ftp</a:t>
            </a:r>
            <a:endParaRPr lang="fr-FR" sz="1800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5130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209337" y="1424984"/>
            <a:ext cx="10363826" cy="4661779"/>
          </a:xfrm>
        </p:spPr>
        <p:txBody>
          <a:bodyPr>
            <a:normAutofit/>
          </a:bodyPr>
          <a:lstStyle/>
          <a:p>
            <a:r>
              <a:rPr lang="fr-FR" sz="1800" dirty="0">
                <a:hlinkClick r:id="rId2"/>
              </a:rPr>
              <a:t>https://zone.votresite.ca/-/jVM0GRLJgp</a:t>
            </a:r>
            <a:r>
              <a:rPr lang="fr-FR" sz="1800" dirty="0" smtClean="0">
                <a:hlinkClick r:id="rId2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3"/>
              </a:rPr>
              <a:t>https://filezilla-project.org</a:t>
            </a:r>
            <a:r>
              <a:rPr lang="fr-FR" sz="1800" dirty="0" smtClean="0">
                <a:hlinkClick r:id="rId3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4"/>
              </a:rPr>
              <a:t>https://</a:t>
            </a:r>
            <a:r>
              <a:rPr lang="fr-FR" sz="1800" dirty="0" smtClean="0">
                <a:hlinkClick r:id="rId4"/>
              </a:rPr>
              <a:t>www.wistee.fr/serveur-ftp/client-ftp.html</a:t>
            </a:r>
            <a:endParaRPr lang="fr-FR" sz="1800" dirty="0" smtClean="0"/>
          </a:p>
          <a:p>
            <a:r>
              <a:rPr lang="fr-FR" sz="1800" dirty="0">
                <a:hlinkClick r:id="rId5"/>
              </a:rPr>
              <a:t>https://</a:t>
            </a:r>
            <a:r>
              <a:rPr lang="fr-FR" sz="1800" dirty="0" smtClean="0">
                <a:hlinkClick r:id="rId5"/>
              </a:rPr>
              <a:t>www.lemagit.fr/definition/FTP-File-Transfer-Protocol</a:t>
            </a:r>
            <a:endParaRPr lang="fr-FR" sz="1800" dirty="0" smtClean="0"/>
          </a:p>
          <a:p>
            <a:r>
              <a:rPr lang="fr-FR" sz="1800" dirty="0">
                <a:hlinkClick r:id="rId6"/>
              </a:rPr>
              <a:t>https://</a:t>
            </a:r>
            <a:r>
              <a:rPr lang="fr-FR" sz="1800" dirty="0" smtClean="0">
                <a:hlinkClick r:id="rId6"/>
              </a:rPr>
              <a:t>www.youtube.com/watch?v=VeznZoVHsRI</a:t>
            </a:r>
            <a:endParaRPr lang="fr-FR" sz="1800" dirty="0" smtClean="0"/>
          </a:p>
          <a:p>
            <a:r>
              <a:rPr lang="fr-FR" sz="1800" dirty="0">
                <a:hlinkClick r:id="rId7"/>
              </a:rPr>
              <a:t>https://</a:t>
            </a:r>
            <a:r>
              <a:rPr lang="fr-FR" sz="1800" dirty="0" smtClean="0">
                <a:hlinkClick r:id="rId7"/>
              </a:rPr>
              <a:t>www.commentcamarche.net/contents/519-le-protocole-ftp-file-transfer-protocol</a:t>
            </a:r>
            <a:endParaRPr lang="fr-FR" sz="1800" dirty="0" smtClean="0"/>
          </a:p>
          <a:p>
            <a:r>
              <a:rPr lang="fr-FR" sz="1800" dirty="0">
                <a:hlinkClick r:id="rId8"/>
              </a:rPr>
              <a:t>https://www.codeur.com/blog/client-ftp</a:t>
            </a:r>
            <a:r>
              <a:rPr lang="fr-FR" sz="1800" dirty="0" smtClean="0">
                <a:hlinkClick r:id="rId8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9"/>
              </a:rPr>
              <a:t>https://www.journaldunet.fr/web-tech/dictionnaire-du-webmastering/1203357-ftp-serveur-ftp-file-transfer-protocol-definition-traduction/</a:t>
            </a:r>
            <a:endParaRPr lang="fr-FR" sz="1800" dirty="0" smtClean="0"/>
          </a:p>
          <a:p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3206085375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Ronds dans l’eau</Template>
  <TotalTime>461</TotalTime>
  <Words>392</Words>
  <Application>Microsoft Office PowerPoint</Application>
  <PresentationFormat>Grand écran</PresentationFormat>
  <Paragraphs>88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Tw Cen MT</vt:lpstr>
      <vt:lpstr>Ronds dans l’eau</vt:lpstr>
      <vt:lpstr>Serveur FTP</vt:lpstr>
      <vt:lpstr>Sommaire DE LA PRESENTATION DU SUJET </vt:lpstr>
      <vt:lpstr>Définition </vt:lpstr>
      <vt:lpstr>Fonctionnement du FTP</vt:lpstr>
      <vt:lpstr>Présentation PowerPoint</vt:lpstr>
      <vt:lpstr>Sommaire </vt:lpstr>
      <vt:lpstr>INFORMATIONS SUR LE CLIENT </vt:lpstr>
      <vt:lpstr>PRESTATAIRE </vt:lpstr>
      <vt:lpstr>Présentation PowerPoint</vt:lpstr>
      <vt:lpstr>Situation du projet </vt:lpstr>
      <vt:lpstr>OBJECTIF DU PROJET </vt:lpstr>
      <vt:lpstr>Présentation PowerPoint</vt:lpstr>
      <vt:lpstr>MOYENS HUMAIN </vt:lpstr>
      <vt:lpstr>Moyens LOGICIEL </vt:lpstr>
      <vt:lpstr>MOYENS TECHNIQUE </vt:lpstr>
      <vt:lpstr>SOLUTION DE SAUVEGARDE </vt:lpstr>
      <vt:lpstr>FORMATION UTILISATEUR </vt:lpstr>
      <vt:lpstr>DEVIS </vt:lpstr>
      <vt:lpstr>DIAGRAMME DE GANTT</vt:lpstr>
      <vt:lpstr>RETOUR SUR EXPERIENCE </vt:lpstr>
      <vt:lpstr>TECHNOLOGIES UTILISEES </vt:lpstr>
      <vt:lpstr>SOURCES </vt:lpstr>
      <vt:lpstr>Présentation PowerPoint</vt:lpstr>
    </vt:vector>
  </TitlesOfParts>
  <Company>F2I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Serveur FTP</dc:title>
  <dc:creator>formation</dc:creator>
  <cp:lastModifiedBy>Raph</cp:lastModifiedBy>
  <cp:revision>30</cp:revision>
  <dcterms:created xsi:type="dcterms:W3CDTF">2019-01-23T13:52:36Z</dcterms:created>
  <dcterms:modified xsi:type="dcterms:W3CDTF">2019-05-16T12:19:32Z</dcterms:modified>
</cp:coreProperties>
</file>