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5" r:id="rId2"/>
    <p:sldId id="286" r:id="rId3"/>
    <p:sldId id="256" r:id="rId4"/>
    <p:sldId id="284" r:id="rId5"/>
    <p:sldId id="268" r:id="rId6"/>
    <p:sldId id="269" r:id="rId7"/>
    <p:sldId id="259" r:id="rId8"/>
    <p:sldId id="288" r:id="rId9"/>
    <p:sldId id="260" r:id="rId10"/>
    <p:sldId id="281" r:id="rId11"/>
    <p:sldId id="282" r:id="rId12"/>
    <p:sldId id="283" r:id="rId13"/>
    <p:sldId id="261" r:id="rId14"/>
    <p:sldId id="262" r:id="rId15"/>
    <p:sldId id="263" r:id="rId16"/>
    <p:sldId id="279" r:id="rId17"/>
    <p:sldId id="280" r:id="rId18"/>
    <p:sldId id="276" r:id="rId19"/>
    <p:sldId id="28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0682CE-6589-499C-9138-65570985EFDE}" v="32" dt="2018-12-14T15:36:08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n James" userId="dfc6cb4c449b4e63" providerId="LiveId" clId="{77F307F5-762F-4077-AC73-D1640601A5EC}"/>
    <pc:docChg chg="undo custSel mod addSld delSld modSld">
      <pc:chgData name="Tran James" userId="dfc6cb4c449b4e63" providerId="LiveId" clId="{77F307F5-762F-4077-AC73-D1640601A5EC}" dt="2018-12-14T15:38:19.685" v="871" actId="20577"/>
      <pc:docMkLst>
        <pc:docMk/>
      </pc:docMkLst>
      <pc:sldChg chg="modSp">
        <pc:chgData name="Tran James" userId="dfc6cb4c449b4e63" providerId="LiveId" clId="{77F307F5-762F-4077-AC73-D1640601A5EC}" dt="2018-12-14T15:21:52.963" v="45" actId="20577"/>
        <pc:sldMkLst>
          <pc:docMk/>
          <pc:sldMk cId="1500333782" sldId="260"/>
        </pc:sldMkLst>
        <pc:spChg chg="mod">
          <ac:chgData name="Tran James" userId="dfc6cb4c449b4e63" providerId="LiveId" clId="{77F307F5-762F-4077-AC73-D1640601A5EC}" dt="2018-12-14T15:21:52.963" v="45" actId="20577"/>
          <ac:spMkLst>
            <pc:docMk/>
            <pc:sldMk cId="1500333782" sldId="260"/>
            <ac:spMk id="4103" creationId="{C4102114-3364-48AF-B953-80FBE3F57545}"/>
          </ac:spMkLst>
        </pc:spChg>
      </pc:sldChg>
      <pc:sldChg chg="addSp delSp modSp add del">
        <pc:chgData name="Tran James" userId="dfc6cb4c449b4e63" providerId="LiveId" clId="{77F307F5-762F-4077-AC73-D1640601A5EC}" dt="2018-12-14T15:33:08.964" v="617"/>
        <pc:sldMkLst>
          <pc:docMk/>
          <pc:sldMk cId="4261016753" sldId="261"/>
        </pc:sldMkLst>
        <pc:spChg chg="mod">
          <ac:chgData name="Tran James" userId="dfc6cb4c449b4e63" providerId="LiveId" clId="{77F307F5-762F-4077-AC73-D1640601A5EC}" dt="2018-12-14T15:32:34.189" v="612" actId="26606"/>
          <ac:spMkLst>
            <pc:docMk/>
            <pc:sldMk cId="4261016753" sldId="261"/>
            <ac:spMk id="2" creationId="{4000C951-986F-4215-A774-73C1C1801509}"/>
          </ac:spMkLst>
        </pc:spChg>
        <pc:spChg chg="add del mod">
          <ac:chgData name="Tran James" userId="dfc6cb4c449b4e63" providerId="LiveId" clId="{77F307F5-762F-4077-AC73-D1640601A5EC}" dt="2018-12-14T15:33:06.537" v="616"/>
          <ac:spMkLst>
            <pc:docMk/>
            <pc:sldMk cId="4261016753" sldId="261"/>
            <ac:spMk id="5" creationId="{868791FB-1114-457F-9D1A-AAFB8D3AED6A}"/>
          </ac:spMkLst>
        </pc:spChg>
        <pc:spChg chg="add del">
          <ac:chgData name="Tran James" userId="dfc6cb4c449b4e63" providerId="LiveId" clId="{77F307F5-762F-4077-AC73-D1640601A5EC}" dt="2018-12-14T15:32:34.205" v="613" actId="26606"/>
          <ac:spMkLst>
            <pc:docMk/>
            <pc:sldMk cId="4261016753" sldId="261"/>
            <ac:spMk id="76" creationId="{E4B7B3E3-827A-48BE-AD67-A57C45AA6949}"/>
          </ac:spMkLst>
        </pc:spChg>
        <pc:spChg chg="add">
          <ac:chgData name="Tran James" userId="dfc6cb4c449b4e63" providerId="LiveId" clId="{77F307F5-762F-4077-AC73-D1640601A5EC}" dt="2018-12-14T15:32:34.205" v="613" actId="26606"/>
          <ac:spMkLst>
            <pc:docMk/>
            <pc:sldMk cId="4261016753" sldId="261"/>
            <ac:spMk id="142" creationId="{D69C6F6C-9F48-44F2-BD23-28124DFDA91E}"/>
          </ac:spMkLst>
        </pc:spChg>
        <pc:spChg chg="del mod">
          <ac:chgData name="Tran James" userId="dfc6cb4c449b4e63" providerId="LiveId" clId="{77F307F5-762F-4077-AC73-D1640601A5EC}" dt="2018-12-14T15:32:17.116" v="610"/>
          <ac:spMkLst>
            <pc:docMk/>
            <pc:sldMk cId="4261016753" sldId="261"/>
            <ac:spMk id="3081" creationId="{DF726984-97F8-4087-80CA-AB166B7EF732}"/>
          </ac:spMkLst>
        </pc:spChg>
        <pc:spChg chg="add del">
          <ac:chgData name="Tran James" userId="dfc6cb4c449b4e63" providerId="LiveId" clId="{77F307F5-762F-4077-AC73-D1640601A5EC}" dt="2018-12-14T15:32:34.189" v="612" actId="26606"/>
          <ac:spMkLst>
            <pc:docMk/>
            <pc:sldMk cId="4261016753" sldId="261"/>
            <ac:spMk id="3084" creationId="{C6880E06-A27F-4005-8F47-E06721FEEEE8}"/>
          </ac:spMkLst>
        </pc:spChg>
        <pc:spChg chg="add del">
          <ac:chgData name="Tran James" userId="dfc6cb4c449b4e63" providerId="LiveId" clId="{77F307F5-762F-4077-AC73-D1640601A5EC}" dt="2018-12-14T15:33:08.964" v="617"/>
          <ac:spMkLst>
            <pc:docMk/>
            <pc:sldMk cId="4261016753" sldId="261"/>
            <ac:spMk id="3087" creationId="{16F088F4-F196-4CDD-9979-4D85FA4EB045}"/>
          </ac:spMkLst>
        </pc:spChg>
        <pc:picChg chg="add del">
          <ac:chgData name="Tran James" userId="dfc6cb4c449b4e63" providerId="LiveId" clId="{77F307F5-762F-4077-AC73-D1640601A5EC}" dt="2018-12-14T15:32:34.205" v="613" actId="26606"/>
          <ac:picMkLst>
            <pc:docMk/>
            <pc:sldMk cId="4261016753" sldId="261"/>
            <ac:picMk id="8" creationId="{3DABB5D5-FA44-4D46-9BAF-F69BA9547C64}"/>
          </ac:picMkLst>
        </pc:picChg>
        <pc:picChg chg="add del">
          <ac:chgData name="Tran James" userId="dfc6cb4c449b4e63" providerId="LiveId" clId="{77F307F5-762F-4077-AC73-D1640601A5EC}" dt="2018-12-14T15:33:08.964" v="617"/>
          <ac:picMkLst>
            <pc:docMk/>
            <pc:sldMk cId="4261016753" sldId="261"/>
            <ac:picMk id="14" creationId="{BCD8FC35-48E2-4306-9D63-DF1C5264216C}"/>
          </ac:picMkLst>
        </pc:picChg>
        <pc:picChg chg="mod">
          <ac:chgData name="Tran James" userId="dfc6cb4c449b4e63" providerId="LiveId" clId="{77F307F5-762F-4077-AC73-D1640601A5EC}" dt="2018-12-14T15:32:34.205" v="613" actId="26606"/>
          <ac:picMkLst>
            <pc:docMk/>
            <pc:sldMk cId="4261016753" sldId="261"/>
            <ac:picMk id="3079" creationId="{8A71D8EB-FE28-4721-8D30-8362A9FB02A6}"/>
          </ac:picMkLst>
        </pc:picChg>
        <pc:picChg chg="add del">
          <ac:chgData name="Tran James" userId="dfc6cb4c449b4e63" providerId="LiveId" clId="{77F307F5-762F-4077-AC73-D1640601A5EC}" dt="2018-12-14T15:32:34.189" v="612" actId="26606"/>
          <ac:picMkLst>
            <pc:docMk/>
            <pc:sldMk cId="4261016753" sldId="261"/>
            <ac:picMk id="3082" creationId="{3DABB5D5-FA44-4D46-9BAF-F69BA9547C64}"/>
          </ac:picMkLst>
        </pc:picChg>
        <pc:picChg chg="add">
          <ac:chgData name="Tran James" userId="dfc6cb4c449b4e63" providerId="LiveId" clId="{77F307F5-762F-4077-AC73-D1640601A5EC}" dt="2018-12-14T15:32:34.205" v="613" actId="26606"/>
          <ac:picMkLst>
            <pc:docMk/>
            <pc:sldMk cId="4261016753" sldId="261"/>
            <ac:picMk id="3086" creationId="{3DABB5D5-FA44-4D46-9BAF-F69BA9547C64}"/>
          </ac:picMkLst>
        </pc:picChg>
      </pc:sldChg>
      <pc:sldChg chg="modSp">
        <pc:chgData name="Tran James" userId="dfc6cb4c449b4e63" providerId="LiveId" clId="{77F307F5-762F-4077-AC73-D1640601A5EC}" dt="2018-12-14T15:38:19.685" v="871" actId="20577"/>
        <pc:sldMkLst>
          <pc:docMk/>
          <pc:sldMk cId="2944194815" sldId="263"/>
        </pc:sldMkLst>
        <pc:spChg chg="mod">
          <ac:chgData name="Tran James" userId="dfc6cb4c449b4e63" providerId="LiveId" clId="{77F307F5-762F-4077-AC73-D1640601A5EC}" dt="2018-12-14T15:38:19.685" v="871" actId="20577"/>
          <ac:spMkLst>
            <pc:docMk/>
            <pc:sldMk cId="2944194815" sldId="263"/>
            <ac:spMk id="2057" creationId="{FD011258-59B3-44F3-AA34-A5721F68C2C7}"/>
          </ac:spMkLst>
        </pc:spChg>
      </pc:sldChg>
      <pc:sldChg chg="add del">
        <pc:chgData name="Tran James" userId="dfc6cb4c449b4e63" providerId="LiveId" clId="{77F307F5-762F-4077-AC73-D1640601A5EC}" dt="2018-12-14T15:35:52.696" v="619" actId="2696"/>
        <pc:sldMkLst>
          <pc:docMk/>
          <pc:sldMk cId="288207041" sldId="265"/>
        </pc:sldMkLst>
      </pc:sldChg>
      <pc:sldChg chg="add del">
        <pc:chgData name="Tran James" userId="dfc6cb4c449b4e63" providerId="LiveId" clId="{77F307F5-762F-4077-AC73-D1640601A5EC}" dt="2018-12-14T15:35:54.071" v="620" actId="2696"/>
        <pc:sldMkLst>
          <pc:docMk/>
          <pc:sldMk cId="3148486295" sldId="266"/>
        </pc:sldMkLst>
      </pc:sldChg>
      <pc:sldChg chg="add del">
        <pc:chgData name="Tran James" userId="dfc6cb4c449b4e63" providerId="LiveId" clId="{77F307F5-762F-4077-AC73-D1640601A5EC}" dt="2018-12-14T15:35:52.023" v="618" actId="2696"/>
        <pc:sldMkLst>
          <pc:docMk/>
          <pc:sldMk cId="9762418" sldId="267"/>
        </pc:sldMkLst>
      </pc:sldChg>
      <pc:sldChg chg="del">
        <pc:chgData name="Tran James" userId="dfc6cb4c449b4e63" providerId="LiveId" clId="{77F307F5-762F-4077-AC73-D1640601A5EC}" dt="2018-12-14T15:19:51.723" v="0" actId="2696"/>
        <pc:sldMkLst>
          <pc:docMk/>
          <pc:sldMk cId="2755594299" sldId="270"/>
        </pc:sldMkLst>
      </pc:sldChg>
      <pc:sldChg chg="del">
        <pc:chgData name="Tran James" userId="dfc6cb4c449b4e63" providerId="LiveId" clId="{77F307F5-762F-4077-AC73-D1640601A5EC}" dt="2018-12-14T15:19:52.114" v="1" actId="2696"/>
        <pc:sldMkLst>
          <pc:docMk/>
          <pc:sldMk cId="1275822481" sldId="271"/>
        </pc:sldMkLst>
      </pc:sldChg>
      <pc:sldChg chg="del">
        <pc:chgData name="Tran James" userId="dfc6cb4c449b4e63" providerId="LiveId" clId="{77F307F5-762F-4077-AC73-D1640601A5EC}" dt="2018-12-14T15:19:52.586" v="2" actId="2696"/>
        <pc:sldMkLst>
          <pc:docMk/>
          <pc:sldMk cId="320639534" sldId="272"/>
        </pc:sldMkLst>
      </pc:sldChg>
      <pc:sldChg chg="add del">
        <pc:chgData name="Tran James" userId="dfc6cb4c449b4e63" providerId="LiveId" clId="{77F307F5-762F-4077-AC73-D1640601A5EC}" dt="2018-12-14T15:21:16.917" v="17" actId="2696"/>
        <pc:sldMkLst>
          <pc:docMk/>
          <pc:sldMk cId="3875960822" sldId="273"/>
        </pc:sldMkLst>
      </pc:sldChg>
      <pc:sldChg chg="add del">
        <pc:chgData name="Tran James" userId="dfc6cb4c449b4e63" providerId="LiveId" clId="{77F307F5-762F-4077-AC73-D1640601A5EC}" dt="2018-12-14T15:21:20.622" v="18" actId="2696"/>
        <pc:sldMkLst>
          <pc:docMk/>
          <pc:sldMk cId="2706261575" sldId="274"/>
        </pc:sldMkLst>
      </pc:sldChg>
      <pc:sldChg chg="add del">
        <pc:chgData name="Tran James" userId="dfc6cb4c449b4e63" providerId="LiveId" clId="{77F307F5-762F-4077-AC73-D1640601A5EC}" dt="2018-12-14T15:21:21.357" v="19" actId="2696"/>
        <pc:sldMkLst>
          <pc:docMk/>
          <pc:sldMk cId="1532640098" sldId="275"/>
        </pc:sldMkLst>
      </pc:sldChg>
      <pc:sldChg chg="addSp delSp modSp add mod setBg">
        <pc:chgData name="Tran James" userId="dfc6cb4c449b4e63" providerId="LiveId" clId="{77F307F5-762F-4077-AC73-D1640601A5EC}" dt="2018-12-14T15:31:39.529" v="577" actId="20577"/>
        <pc:sldMkLst>
          <pc:docMk/>
          <pc:sldMk cId="1882889540" sldId="281"/>
        </pc:sldMkLst>
        <pc:spChg chg="mod">
          <ac:chgData name="Tran James" userId="dfc6cb4c449b4e63" providerId="LiveId" clId="{77F307F5-762F-4077-AC73-D1640601A5EC}" dt="2018-12-14T15:31:39.529" v="577" actId="20577"/>
          <ac:spMkLst>
            <pc:docMk/>
            <pc:sldMk cId="1882889540" sldId="281"/>
            <ac:spMk id="2" creationId="{3A295ABF-EA62-4205-B331-3EFFB9B3BCC6}"/>
          </ac:spMkLst>
        </pc:spChg>
        <pc:spChg chg="del">
          <ac:chgData name="Tran James" userId="dfc6cb4c449b4e63" providerId="LiveId" clId="{77F307F5-762F-4077-AC73-D1640601A5EC}" dt="2018-12-14T15:22:17.347" v="58"/>
          <ac:spMkLst>
            <pc:docMk/>
            <pc:sldMk cId="1882889540" sldId="281"/>
            <ac:spMk id="3" creationId="{DBDD2571-101A-49E2-BC2A-932EF4C52D9C}"/>
          </ac:spMkLst>
        </pc:spChg>
        <pc:spChg chg="add mod">
          <ac:chgData name="Tran James" userId="dfc6cb4c449b4e63" providerId="LiveId" clId="{77F307F5-762F-4077-AC73-D1640601A5EC}" dt="2018-12-14T15:28:19.145" v="483" actId="20577"/>
          <ac:spMkLst>
            <pc:docMk/>
            <pc:sldMk cId="1882889540" sldId="281"/>
            <ac:spMk id="9" creationId="{19532FDC-F1EE-454C-900C-49373D24F8B1}"/>
          </ac:spMkLst>
        </pc:spChg>
        <pc:spChg chg="add">
          <ac:chgData name="Tran James" userId="dfc6cb4c449b4e63" providerId="LiveId" clId="{77F307F5-762F-4077-AC73-D1640601A5EC}" dt="2018-12-14T15:22:21.551" v="59" actId="26606"/>
          <ac:spMkLst>
            <pc:docMk/>
            <pc:sldMk cId="1882889540" sldId="281"/>
            <ac:spMk id="12" creationId="{E4B7B3E3-827A-48BE-AD67-A57C45AA6949}"/>
          </ac:spMkLst>
        </pc:spChg>
        <pc:picChg chg="add del mod">
          <ac:chgData name="Tran James" userId="dfc6cb4c449b4e63" providerId="LiveId" clId="{77F307F5-762F-4077-AC73-D1640601A5EC}" dt="2018-12-14T15:22:21.551" v="59" actId="26606"/>
          <ac:picMkLst>
            <pc:docMk/>
            <pc:sldMk cId="1882889540" sldId="281"/>
            <ac:picMk id="4" creationId="{D239A84B-DB73-4B4D-8948-A3696EA25571}"/>
          </ac:picMkLst>
        </pc:picChg>
        <pc:picChg chg="add">
          <ac:chgData name="Tran James" userId="dfc6cb4c449b4e63" providerId="LiveId" clId="{77F307F5-762F-4077-AC73-D1640601A5EC}" dt="2018-12-14T15:22:21.551" v="59" actId="26606"/>
          <ac:picMkLst>
            <pc:docMk/>
            <pc:sldMk cId="1882889540" sldId="281"/>
            <ac:picMk id="7" creationId="{D239A84B-DB73-4B4D-8948-A3696EA25571}"/>
          </ac:picMkLst>
        </pc:picChg>
      </pc:sldChg>
      <pc:sldChg chg="addSp delSp modSp add mod setBg">
        <pc:chgData name="Tran James" userId="dfc6cb4c449b4e63" providerId="LiveId" clId="{77F307F5-762F-4077-AC73-D1640601A5EC}" dt="2018-12-14T15:31:54.733" v="591" actId="20577"/>
        <pc:sldMkLst>
          <pc:docMk/>
          <pc:sldMk cId="1866273864" sldId="282"/>
        </pc:sldMkLst>
        <pc:spChg chg="mod">
          <ac:chgData name="Tran James" userId="dfc6cb4c449b4e63" providerId="LiveId" clId="{77F307F5-762F-4077-AC73-D1640601A5EC}" dt="2018-12-14T15:31:54.733" v="591" actId="20577"/>
          <ac:spMkLst>
            <pc:docMk/>
            <pc:sldMk cId="1866273864" sldId="282"/>
            <ac:spMk id="2" creationId="{B3E0133B-5125-47F3-A748-74BFD3C09DF4}"/>
          </ac:spMkLst>
        </pc:spChg>
        <pc:spChg chg="del">
          <ac:chgData name="Tran James" userId="dfc6cb4c449b4e63" providerId="LiveId" clId="{77F307F5-762F-4077-AC73-D1640601A5EC}" dt="2018-12-14T15:23:48.556" v="138"/>
          <ac:spMkLst>
            <pc:docMk/>
            <pc:sldMk cId="1866273864" sldId="282"/>
            <ac:spMk id="3" creationId="{B90431E8-3876-4B78-B99B-AA32B92694A8}"/>
          </ac:spMkLst>
        </pc:spChg>
        <pc:spChg chg="add mod">
          <ac:chgData name="Tran James" userId="dfc6cb4c449b4e63" providerId="LiveId" clId="{77F307F5-762F-4077-AC73-D1640601A5EC}" dt="2018-12-14T15:25:34.320" v="306" actId="20577"/>
          <ac:spMkLst>
            <pc:docMk/>
            <pc:sldMk cId="1866273864" sldId="282"/>
            <ac:spMk id="9" creationId="{1B3494C3-55B3-4966-AF32-13B36BB5CE73}"/>
          </ac:spMkLst>
        </pc:spChg>
        <pc:spChg chg="add">
          <ac:chgData name="Tran James" userId="dfc6cb4c449b4e63" providerId="LiveId" clId="{77F307F5-762F-4077-AC73-D1640601A5EC}" dt="2018-12-14T15:23:50.993" v="139" actId="26606"/>
          <ac:spMkLst>
            <pc:docMk/>
            <pc:sldMk cId="1866273864" sldId="282"/>
            <ac:spMk id="12" creationId="{E4B7B3E3-827A-48BE-AD67-A57C45AA6949}"/>
          </ac:spMkLst>
        </pc:spChg>
        <pc:picChg chg="add del mod">
          <ac:chgData name="Tran James" userId="dfc6cb4c449b4e63" providerId="LiveId" clId="{77F307F5-762F-4077-AC73-D1640601A5EC}" dt="2018-12-14T15:23:50.993" v="139" actId="26606"/>
          <ac:picMkLst>
            <pc:docMk/>
            <pc:sldMk cId="1866273864" sldId="282"/>
            <ac:picMk id="4" creationId="{B780B1E4-7B08-40EE-8D22-953C67C4B3BE}"/>
          </ac:picMkLst>
        </pc:picChg>
        <pc:picChg chg="add">
          <ac:chgData name="Tran James" userId="dfc6cb4c449b4e63" providerId="LiveId" clId="{77F307F5-762F-4077-AC73-D1640601A5EC}" dt="2018-12-14T15:23:50.993" v="139" actId="26606"/>
          <ac:picMkLst>
            <pc:docMk/>
            <pc:sldMk cId="1866273864" sldId="282"/>
            <ac:picMk id="7" creationId="{B780B1E4-7B08-40EE-8D22-953C67C4B3BE}"/>
          </ac:picMkLst>
        </pc:picChg>
      </pc:sldChg>
      <pc:sldChg chg="addSp modSp add mod setBg">
        <pc:chgData name="Tran James" userId="dfc6cb4c449b4e63" providerId="LiveId" clId="{77F307F5-762F-4077-AC73-D1640601A5EC}" dt="2018-12-14T15:32:03.878" v="608" actId="207"/>
        <pc:sldMkLst>
          <pc:docMk/>
          <pc:sldMk cId="1733190816" sldId="283"/>
        </pc:sldMkLst>
        <pc:spChg chg="mod">
          <ac:chgData name="Tran James" userId="dfc6cb4c449b4e63" providerId="LiveId" clId="{77F307F5-762F-4077-AC73-D1640601A5EC}" dt="2018-12-14T15:32:03.878" v="608" actId="207"/>
          <ac:spMkLst>
            <pc:docMk/>
            <pc:sldMk cId="1733190816" sldId="283"/>
            <ac:spMk id="2" creationId="{786F0997-F1D7-41B8-B879-54F47CD1775E}"/>
          </ac:spMkLst>
        </pc:spChg>
        <pc:spChg chg="mod ord">
          <ac:chgData name="Tran James" userId="dfc6cb4c449b4e63" providerId="LiveId" clId="{77F307F5-762F-4077-AC73-D1640601A5EC}" dt="2018-12-14T15:30:30.088" v="558" actId="20577"/>
          <ac:spMkLst>
            <pc:docMk/>
            <pc:sldMk cId="1733190816" sldId="283"/>
            <ac:spMk id="3" creationId="{5DF04438-946D-44FB-8AC1-AFC8A6D5722D}"/>
          </ac:spMkLst>
        </pc:spChg>
        <pc:spChg chg="add">
          <ac:chgData name="Tran James" userId="dfc6cb4c449b4e63" providerId="LiveId" clId="{77F307F5-762F-4077-AC73-D1640601A5EC}" dt="2018-12-14T15:25:59.338" v="316" actId="26606"/>
          <ac:spMkLst>
            <pc:docMk/>
            <pc:sldMk cId="1733190816" sldId="283"/>
            <ac:spMk id="9" creationId="{E4B7B3E3-827A-48BE-AD67-A57C45AA6949}"/>
          </ac:spMkLst>
        </pc:spChg>
        <pc:picChg chg="add mod">
          <ac:chgData name="Tran James" userId="dfc6cb4c449b4e63" providerId="LiveId" clId="{77F307F5-762F-4077-AC73-D1640601A5EC}" dt="2018-12-14T15:25:59.338" v="316" actId="26606"/>
          <ac:picMkLst>
            <pc:docMk/>
            <pc:sldMk cId="1733190816" sldId="283"/>
            <ac:picMk id="4" creationId="{04D65B0E-B9ED-44FF-A138-3E98564689FB}"/>
          </ac:picMkLst>
        </pc:picChg>
      </pc:sldChg>
      <pc:sldChg chg="addSp delSp modSp add del mod setBg">
        <pc:chgData name="Tran James" userId="dfc6cb4c449b4e63" providerId="LiveId" clId="{77F307F5-762F-4077-AC73-D1640601A5EC}" dt="2018-12-14T15:36:01.229" v="621" actId="2696"/>
        <pc:sldMkLst>
          <pc:docMk/>
          <pc:sldMk cId="1701588048" sldId="284"/>
        </pc:sldMkLst>
        <pc:spChg chg="mod">
          <ac:chgData name="Tran James" userId="dfc6cb4c449b4e63" providerId="LiveId" clId="{77F307F5-762F-4077-AC73-D1640601A5EC}" dt="2018-12-14T15:30:52.602" v="561" actId="26606"/>
          <ac:spMkLst>
            <pc:docMk/>
            <pc:sldMk cId="1701588048" sldId="284"/>
            <ac:spMk id="2" creationId="{45811FE4-6B1F-4C10-BA31-CCB07964927B}"/>
          </ac:spMkLst>
        </pc:spChg>
        <pc:spChg chg="del">
          <ac:chgData name="Tran James" userId="dfc6cb4c449b4e63" providerId="LiveId" clId="{77F307F5-762F-4077-AC73-D1640601A5EC}" dt="2018-12-14T15:30:49.507" v="560"/>
          <ac:spMkLst>
            <pc:docMk/>
            <pc:sldMk cId="1701588048" sldId="284"/>
            <ac:spMk id="3" creationId="{A0407D8A-FBB7-4393-A99B-4C050DCE429D}"/>
          </ac:spMkLst>
        </pc:spChg>
        <pc:spChg chg="add">
          <ac:chgData name="Tran James" userId="dfc6cb4c449b4e63" providerId="LiveId" clId="{77F307F5-762F-4077-AC73-D1640601A5EC}" dt="2018-12-14T15:30:52.602" v="561" actId="26606"/>
          <ac:spMkLst>
            <pc:docMk/>
            <pc:sldMk cId="1701588048" sldId="284"/>
            <ac:spMk id="9" creationId="{186DFA4D-20CE-40BF-AEED-52EBC3703402}"/>
          </ac:spMkLst>
        </pc:spChg>
        <pc:spChg chg="add">
          <ac:chgData name="Tran James" userId="dfc6cb4c449b4e63" providerId="LiveId" clId="{77F307F5-762F-4077-AC73-D1640601A5EC}" dt="2018-12-14T15:30:52.602" v="561" actId="26606"/>
          <ac:spMkLst>
            <pc:docMk/>
            <pc:sldMk cId="1701588048" sldId="284"/>
            <ac:spMk id="12" creationId="{E4B7B3E3-827A-48BE-AD67-A57C45AA6949}"/>
          </ac:spMkLst>
        </pc:spChg>
        <pc:picChg chg="add del">
          <ac:chgData name="Tran James" userId="dfc6cb4c449b4e63" providerId="LiveId" clId="{77F307F5-762F-4077-AC73-D1640601A5EC}" dt="2018-12-14T15:30:52.602" v="561" actId="26606"/>
          <ac:picMkLst>
            <pc:docMk/>
            <pc:sldMk cId="1701588048" sldId="284"/>
            <ac:picMk id="4" creationId="{01F939B3-2A28-49C1-97D6-A347D6FDB7DA}"/>
          </ac:picMkLst>
        </pc:picChg>
        <pc:picChg chg="add">
          <ac:chgData name="Tran James" userId="dfc6cb4c449b4e63" providerId="LiveId" clId="{77F307F5-762F-4077-AC73-D1640601A5EC}" dt="2018-12-14T15:30:52.602" v="561" actId="26606"/>
          <ac:picMkLst>
            <pc:docMk/>
            <pc:sldMk cId="1701588048" sldId="284"/>
            <ac:picMk id="7" creationId="{01F939B3-2A28-49C1-97D6-A347D6FDB7DA}"/>
          </ac:picMkLst>
        </pc:picChg>
      </pc:sldChg>
      <pc:sldChg chg="modSp add">
        <pc:chgData name="Tran James" userId="dfc6cb4c449b4e63" providerId="LiveId" clId="{77F307F5-762F-4077-AC73-D1640601A5EC}" dt="2018-12-14T15:37:30.162" v="870" actId="20577"/>
        <pc:sldMkLst>
          <pc:docMk/>
          <pc:sldMk cId="1731883530" sldId="284"/>
        </pc:sldMkLst>
        <pc:spChg chg="mod">
          <ac:chgData name="Tran James" userId="dfc6cb4c449b4e63" providerId="LiveId" clId="{77F307F5-762F-4077-AC73-D1640601A5EC}" dt="2018-12-14T15:36:14.349" v="634" actId="115"/>
          <ac:spMkLst>
            <pc:docMk/>
            <pc:sldMk cId="1731883530" sldId="284"/>
            <ac:spMk id="2" creationId="{6E806CA0-36BC-416F-86DB-F6A7E18E6743}"/>
          </ac:spMkLst>
        </pc:spChg>
        <pc:spChg chg="mod">
          <ac:chgData name="Tran James" userId="dfc6cb4c449b4e63" providerId="LiveId" clId="{77F307F5-762F-4077-AC73-D1640601A5EC}" dt="2018-12-14T15:37:30.162" v="870" actId="20577"/>
          <ac:spMkLst>
            <pc:docMk/>
            <pc:sldMk cId="1731883530" sldId="284"/>
            <ac:spMk id="3" creationId="{5C38359B-FF73-4131-A596-8CFC812FB98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apgemini-Logo-2017.sv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mtClean="0"/>
              <a:t>     VEILLE </a:t>
            </a:r>
            <a:r>
              <a:rPr lang="fr-FR" dirty="0" smtClean="0"/>
              <a:t>Technologique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sz="2400" dirty="0" smtClean="0"/>
              <a:t>                                       CMS</a:t>
            </a:r>
          </a:p>
        </p:txBody>
      </p:sp>
    </p:spTree>
    <p:extLst>
      <p:ext uri="{BB962C8B-B14F-4D97-AF65-F5344CB8AC3E}">
        <p14:creationId xmlns:p14="http://schemas.microsoft.com/office/powerpoint/2010/main" val="291919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du sujet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Content Management System (CMS)</a:t>
            </a:r>
          </a:p>
          <a:p>
            <a:r>
              <a:rPr lang="fr-FR" dirty="0" smtClean="0"/>
              <a:t>Système de gestion de contenu </a:t>
            </a:r>
          </a:p>
          <a:p>
            <a:r>
              <a:rPr lang="fr-FR" dirty="0" smtClean="0"/>
              <a:t>Logiciel (WordPress , Joomla , </a:t>
            </a:r>
            <a:r>
              <a:rPr lang="fr-FR" dirty="0" err="1" smtClean="0"/>
              <a:t>Drupal</a:t>
            </a:r>
            <a:r>
              <a:rPr lang="fr-FR" dirty="0" smtClean="0"/>
              <a:t> )</a:t>
            </a:r>
          </a:p>
          <a:p>
            <a:r>
              <a:rPr lang="fr-FR" dirty="0" smtClean="0"/>
              <a:t>Pas besoin de connaitre le langage de programmation .</a:t>
            </a:r>
          </a:p>
          <a:p>
            <a:r>
              <a:rPr lang="fr-FR" dirty="0" smtClean="0"/>
              <a:t>Mais oui pour faire les basses </a:t>
            </a:r>
            <a:r>
              <a:rPr lang="fr-FR" smtClean="0"/>
              <a:t>de données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592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77AD5B-A57C-426A-A3F0-7FAD68FB5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3" y="406400"/>
            <a:ext cx="8791575" cy="2387600"/>
          </a:xfrm>
        </p:spPr>
        <p:txBody>
          <a:bodyPr/>
          <a:lstStyle/>
          <a:p>
            <a:pPr algn="ctr"/>
            <a:r>
              <a:rPr lang="fr-FR" dirty="0"/>
              <a:t>Projet professionnel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4B272-1E82-4095-B974-503EABF63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3" y="3664181"/>
            <a:ext cx="8791575" cy="1655762"/>
          </a:xfrm>
        </p:spPr>
        <p:txBody>
          <a:bodyPr>
            <a:normAutofit/>
          </a:bodyPr>
          <a:lstStyle/>
          <a:p>
            <a:pPr algn="ctr"/>
            <a:r>
              <a:rPr lang="fr-FR" sz="4400" dirty="0"/>
              <a:t>CMS</a:t>
            </a:r>
          </a:p>
        </p:txBody>
      </p:sp>
    </p:spTree>
    <p:extLst>
      <p:ext uri="{BB962C8B-B14F-4D97-AF65-F5344CB8AC3E}">
        <p14:creationId xmlns:p14="http://schemas.microsoft.com/office/powerpoint/2010/main" val="115069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06CA0-36BC-416F-86DB-F6A7E18E6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sommaire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38359B-FF73-4131-A596-8CFC812FB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727200"/>
            <a:ext cx="9905999" cy="406400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sz="8000" dirty="0"/>
              <a:t>Présentation client</a:t>
            </a:r>
          </a:p>
          <a:p>
            <a:r>
              <a:rPr lang="fr-FR" sz="8000" dirty="0"/>
              <a:t>Présentation prestataire</a:t>
            </a:r>
          </a:p>
          <a:p>
            <a:r>
              <a:rPr lang="fr-FR" sz="8000" dirty="0"/>
              <a:t>Cahier des charges</a:t>
            </a:r>
          </a:p>
          <a:p>
            <a:r>
              <a:rPr lang="fr-FR" sz="8000" dirty="0" smtClean="0"/>
              <a:t>Tutoriel d’installation / Utilisation de WordPress</a:t>
            </a:r>
            <a:endParaRPr lang="fr-FR" sz="8000" dirty="0"/>
          </a:p>
          <a:p>
            <a:r>
              <a:rPr lang="fr-FR" sz="8000" dirty="0"/>
              <a:t>Solutions </a:t>
            </a:r>
            <a:r>
              <a:rPr lang="fr-FR" sz="8000" dirty="0" smtClean="0"/>
              <a:t>existantes </a:t>
            </a:r>
            <a:endParaRPr lang="fr-FR" sz="8000" dirty="0"/>
          </a:p>
          <a:p>
            <a:r>
              <a:rPr lang="fr-FR" sz="8000" dirty="0"/>
              <a:t>Présentation de la </a:t>
            </a:r>
            <a:r>
              <a:rPr lang="fr-FR" sz="8000" dirty="0" smtClean="0"/>
              <a:t>solution choisie </a:t>
            </a:r>
          </a:p>
          <a:p>
            <a:r>
              <a:rPr lang="fr-FR" sz="8000" dirty="0" smtClean="0"/>
              <a:t>Retour sur expérience</a:t>
            </a:r>
          </a:p>
          <a:p>
            <a:r>
              <a:rPr lang="fr-FR" sz="8000" dirty="0" smtClean="0"/>
              <a:t>Diagramme de Gantt</a:t>
            </a:r>
          </a:p>
          <a:p>
            <a:r>
              <a:rPr lang="fr-FR" sz="8000" dirty="0" smtClean="0"/>
              <a:t>Sources </a:t>
            </a:r>
          </a:p>
          <a:p>
            <a:endParaRPr lang="fr-FR" sz="6400" dirty="0"/>
          </a:p>
          <a:p>
            <a:pPr marL="0" indent="0">
              <a:buNone/>
            </a:pPr>
            <a:endParaRPr lang="fr-FR" sz="6400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1883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D274DB-D39C-466F-A5FA-A7C9FF192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Présentation client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2EA1EA-5C3F-411E-B812-844AE7AF84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Leader mondial de l’agroalimentaire.</a:t>
            </a:r>
          </a:p>
          <a:p>
            <a:r>
              <a:rPr lang="fr-FR" dirty="0"/>
              <a:t>Création en 1919 par Isaac Carasso.</a:t>
            </a:r>
          </a:p>
          <a:p>
            <a:r>
              <a:rPr lang="fr-FR" dirty="0"/>
              <a:t>Chiffre d’affaire de 24 milliards d’euros en 2017.</a:t>
            </a:r>
          </a:p>
          <a:p>
            <a:r>
              <a:rPr lang="fr-FR" dirty="0"/>
              <a:t>104 843 employés en 2017 dans le monde .</a:t>
            </a:r>
          </a:p>
          <a:p>
            <a:r>
              <a:rPr lang="fr-FR" dirty="0"/>
              <a:t>Leader dans ses 4 secteurs d’activités et fait partie du CAC 40.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Picture 2" descr="RÃ©sultat de recherche d'images pour &quot;chiffre d'affaire danone 2018&quot;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360" y="2097088"/>
            <a:ext cx="2667000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9446006" y="4358968"/>
            <a:ext cx="6872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UP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7121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4A9D3B-3A26-4AFC-86D8-7244AC7D4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Présentation prestataire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61909F-1D66-4B3D-88CE-A1EF9A6D2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3" y="2249486"/>
            <a:ext cx="4878389" cy="3541714"/>
          </a:xfrm>
        </p:spPr>
        <p:txBody>
          <a:bodyPr>
            <a:normAutofit fontScale="92500"/>
          </a:bodyPr>
          <a:lstStyle/>
          <a:p>
            <a:r>
              <a:rPr lang="fr-FR" dirty="0"/>
              <a:t>Fondé en 1967 par Serge Kampf.</a:t>
            </a:r>
          </a:p>
          <a:p>
            <a:r>
              <a:rPr lang="fr-FR" dirty="0"/>
              <a:t>Leader mondial des prestations de services informatiques aux entreprises.</a:t>
            </a:r>
          </a:p>
          <a:p>
            <a:r>
              <a:rPr lang="fr-FR" dirty="0"/>
              <a:t>Plus de 200 000 collaborateurs dans 44 pays.</a:t>
            </a:r>
          </a:p>
          <a:p>
            <a:r>
              <a:rPr lang="fr-FR" dirty="0"/>
              <a:t>Chiffre d’affaires de 300 000 000 millions d’euros en 2017.</a:t>
            </a:r>
          </a:p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2FE0447-CB51-4BCE-88CE-54EEEE33E6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172198" y="2982693"/>
            <a:ext cx="4875213" cy="2075300"/>
          </a:xfrm>
        </p:spPr>
      </p:pic>
    </p:spTree>
    <p:extLst>
      <p:ext uri="{BB962C8B-B14F-4D97-AF65-F5344CB8AC3E}">
        <p14:creationId xmlns:p14="http://schemas.microsoft.com/office/powerpoint/2010/main" val="53442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6" descr="RÃ©sultat de recherche d'images pour &quot;cahier des charges&quot;">
            <a:extLst>
              <a:ext uri="{FF2B5EF4-FFF2-40B4-BE49-F238E27FC236}">
                <a16:creationId xmlns:a16="http://schemas.microsoft.com/office/drawing/2014/main" id="{A2BF20B8-E217-40CF-9FC1-787675731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1282374"/>
            <a:ext cx="6112382" cy="428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Content Placeholder 1034">
            <a:extLst>
              <a:ext uri="{FF2B5EF4-FFF2-40B4-BE49-F238E27FC236}">
                <a16:creationId xmlns:a16="http://schemas.microsoft.com/office/drawing/2014/main" id="{A9487999-C720-4A9A-86A0-207E1C725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614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         Objectif du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/>
          </a:p>
        </p:txBody>
      </p:sp>
      <p:sp>
        <p:nvSpPr>
          <p:cNvPr id="6" name="Flèche droite 5"/>
          <p:cNvSpPr/>
          <p:nvPr/>
        </p:nvSpPr>
        <p:spPr>
          <a:xfrm>
            <a:off x="1440874" y="3572380"/>
            <a:ext cx="2198254" cy="11058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4673600" y="3572380"/>
            <a:ext cx="2438399" cy="11058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Site Vitrine </a:t>
            </a:r>
            <a:endParaRPr lang="fr-FR" sz="2000" dirty="0"/>
          </a:p>
        </p:txBody>
      </p:sp>
      <p:sp>
        <p:nvSpPr>
          <p:cNvPr id="8" name="Flèche droite 7"/>
          <p:cNvSpPr/>
          <p:nvPr/>
        </p:nvSpPr>
        <p:spPr>
          <a:xfrm>
            <a:off x="7924800" y="3572380"/>
            <a:ext cx="2244436" cy="11058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Nouveaux Produits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1514764" y="3832911"/>
            <a:ext cx="1911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 </a:t>
            </a:r>
            <a:endParaRPr lang="fr-FR" sz="3200" dirty="0"/>
          </a:p>
        </p:txBody>
      </p:sp>
      <p:sp>
        <p:nvSpPr>
          <p:cNvPr id="10" name="ZoneTexte 9"/>
          <p:cNvSpPr txBox="1"/>
          <p:nvPr/>
        </p:nvSpPr>
        <p:spPr>
          <a:xfrm>
            <a:off x="1597891" y="3940632"/>
            <a:ext cx="1032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Danone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05109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1B8D72-FDD2-4578-9C49-CCD89FE8A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fr-FR" sz="2800" dirty="0"/>
              <a:t>Solutions existantes</a:t>
            </a:r>
          </a:p>
        </p:txBody>
      </p:sp>
      <p:sp>
        <p:nvSpPr>
          <p:cNvPr id="74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1" name="Picture 2" descr="RÃ©sultat de recherche d'images pour &quot;solution illustration&quot;">
            <a:extLst>
              <a:ext uri="{FF2B5EF4-FFF2-40B4-BE49-F238E27FC236}">
                <a16:creationId xmlns:a16="http://schemas.microsoft.com/office/drawing/2014/main" id="{72F43824-31A4-4A43-B087-ABC2087F1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530" y="1137621"/>
            <a:ext cx="4577297" cy="45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Content Placeholder 4102">
            <a:extLst>
              <a:ext uri="{FF2B5EF4-FFF2-40B4-BE49-F238E27FC236}">
                <a16:creationId xmlns:a16="http://schemas.microsoft.com/office/drawing/2014/main" id="{C4102114-3364-48AF-B953-80FBE3F57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r>
              <a:rPr lang="en-US" sz="1800" dirty="0" err="1" smtClean="0"/>
              <a:t>Dévellopeur</a:t>
            </a:r>
            <a:endParaRPr lang="en-US" sz="1800" dirty="0"/>
          </a:p>
          <a:p>
            <a:r>
              <a:rPr lang="en-US" sz="1800" dirty="0" smtClean="0"/>
              <a:t>CMS</a:t>
            </a:r>
            <a:endParaRPr lang="en-US" sz="1800" dirty="0"/>
          </a:p>
          <a:p>
            <a:r>
              <a:rPr lang="en-US" sz="1800" dirty="0" err="1" smtClean="0"/>
              <a:t>Prestataire</a:t>
            </a:r>
            <a:r>
              <a:rPr lang="en-US" sz="1800" dirty="0" smtClean="0"/>
              <a:t> 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0033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95ABF-EA62-4205-B331-3EFFB9B3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 smtClean="0">
                <a:solidFill>
                  <a:schemeClr val="accent2">
                    <a:lumMod val="75000"/>
                  </a:schemeClr>
                </a:solidFill>
              </a:rPr>
              <a:t>CMS</a:t>
            </a:r>
            <a:r>
              <a:rPr lang="fr-FR" sz="2800" dirty="0" smtClean="0"/>
              <a:t>:</a:t>
            </a: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fr-FR" sz="2800" b="1" u="sng" baseline="30000" dirty="0" smtClean="0">
                <a:solidFill>
                  <a:schemeClr val="accent2">
                    <a:lumMod val="75000"/>
                  </a:schemeClr>
                </a:solidFill>
              </a:rPr>
              <a:t>ère</a:t>
            </a:r>
            <a:r>
              <a:rPr lang="fr-FR" sz="2800" b="1" u="sn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800" b="1" u="sng" dirty="0">
                <a:solidFill>
                  <a:schemeClr val="accent2">
                    <a:lumMod val="75000"/>
                  </a:schemeClr>
                </a:solidFill>
              </a:rPr>
              <a:t>solution</a:t>
            </a:r>
            <a:r>
              <a:rPr lang="fr-FR" sz="2800" dirty="0"/>
              <a:t/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12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3" descr="RÃ©sultat de recherche d'images pour &quot;wordpress&quot;">
            <a:extLst>
              <a:ext uri="{FF2B5EF4-FFF2-40B4-BE49-F238E27FC236}">
                <a16:creationId xmlns:a16="http://schemas.microsoft.com/office/drawing/2014/main" id="{D239A84B-DB73-4B4D-8948-A3696EA25571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1452257"/>
            <a:ext cx="6112382" cy="3948024"/>
          </a:xfrm>
          <a:prstGeom prst="rect">
            <a:avLst/>
          </a:prstGeom>
          <a:noFill/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9532FDC-F1EE-454C-900C-49373D24F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r>
              <a:rPr lang="en-US" sz="1800" dirty="0"/>
              <a:t>CMS capable de gérer un site web.</a:t>
            </a:r>
          </a:p>
          <a:p>
            <a:r>
              <a:rPr lang="en-US" sz="1800" dirty="0"/>
              <a:t>Gratuit et Open-source.</a:t>
            </a:r>
          </a:p>
          <a:p>
            <a:r>
              <a:rPr lang="en-US" sz="1800" dirty="0"/>
              <a:t>Simple d’utilisation et intuitif.</a:t>
            </a:r>
          </a:p>
          <a:p>
            <a:r>
              <a:rPr lang="en-US" sz="1800" dirty="0"/>
              <a:t>Nombreux choix de themes.</a:t>
            </a:r>
          </a:p>
          <a:p>
            <a:r>
              <a:rPr lang="en-US" sz="1800" dirty="0"/>
              <a:t>Configuration simple et efficace.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82889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E0133B-5125-47F3-A748-74BFD3C09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pPr algn="ctr"/>
            <a:r>
              <a:rPr lang="fr-FR" sz="2800" b="1" u="sng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fr-FR" sz="2800" b="1" u="sng" baseline="30000" dirty="0">
                <a:solidFill>
                  <a:schemeClr val="accent2">
                    <a:lumMod val="75000"/>
                  </a:schemeClr>
                </a:solidFill>
              </a:rPr>
              <a:t>ème</a:t>
            </a:r>
            <a:r>
              <a:rPr lang="fr-FR" sz="2800" b="1" u="sng" dirty="0">
                <a:solidFill>
                  <a:schemeClr val="accent2">
                    <a:lumMod val="75000"/>
                  </a:schemeClr>
                </a:solidFill>
              </a:rPr>
              <a:t> solution</a:t>
            </a:r>
            <a:r>
              <a:rPr lang="fr-FR" sz="2800" dirty="0"/>
              <a:t/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12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3" descr="RÃ©sultat de recherche d'images pour &quot;joomla&quot;">
            <a:extLst>
              <a:ext uri="{FF2B5EF4-FFF2-40B4-BE49-F238E27FC236}">
                <a16:creationId xmlns:a16="http://schemas.microsoft.com/office/drawing/2014/main" id="{B780B1E4-7B08-40EE-8D22-953C67C4B3B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2124559"/>
            <a:ext cx="6112382" cy="2603421"/>
          </a:xfrm>
          <a:prstGeom prst="rect">
            <a:avLst/>
          </a:prstGeom>
          <a:noFill/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3494C3-55B3-4966-AF32-13B36BB5C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r>
              <a:rPr lang="en-US" sz="1800" dirty="0"/>
              <a:t>CMS très polyvalent.</a:t>
            </a:r>
          </a:p>
          <a:p>
            <a:r>
              <a:rPr lang="en-US" sz="1800" dirty="0"/>
              <a:t>Utilisé dans plusieurs genre de site.</a:t>
            </a:r>
          </a:p>
          <a:p>
            <a:r>
              <a:rPr lang="en-US" sz="1800" dirty="0"/>
              <a:t>Facilité de fonctionnement par l’ajout d’extensions.</a:t>
            </a:r>
          </a:p>
          <a:p>
            <a:r>
              <a:rPr lang="en-US" sz="1800" dirty="0"/>
              <a:t>Utilisation de Templates.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66273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F0997-F1D7-41B8-B879-54F47CD1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pPr algn="ctr"/>
            <a:r>
              <a:rPr lang="fr-FR" sz="2800" b="1" u="sng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fr-FR" sz="2800" b="1" u="sng" baseline="30000" dirty="0">
                <a:solidFill>
                  <a:schemeClr val="accent2">
                    <a:lumMod val="75000"/>
                  </a:schemeClr>
                </a:solidFill>
              </a:rPr>
              <a:t>ème</a:t>
            </a:r>
            <a:r>
              <a:rPr lang="fr-FR" sz="2800" b="1" u="sng" dirty="0">
                <a:solidFill>
                  <a:schemeClr val="accent2">
                    <a:lumMod val="75000"/>
                  </a:schemeClr>
                </a:solidFill>
              </a:rPr>
              <a:t> solution</a:t>
            </a:r>
            <a:r>
              <a:rPr lang="fr-FR" sz="2800" dirty="0"/>
              <a:t/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9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RÃ©sultat de recherche d'images pour &quot;DRUPAL def&quot;">
            <a:extLst>
              <a:ext uri="{FF2B5EF4-FFF2-40B4-BE49-F238E27FC236}">
                <a16:creationId xmlns:a16="http://schemas.microsoft.com/office/drawing/2014/main" id="{04D65B0E-B9ED-44FF-A138-3E98564689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53" y="1137621"/>
            <a:ext cx="3996052" cy="4577297"/>
          </a:xfrm>
          <a:prstGeom prst="rect">
            <a:avLst/>
          </a:prstGeom>
          <a:noFill/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04438-946D-44FB-8AC1-AFC8A6D57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r>
              <a:rPr lang="fr-FR" sz="1800" dirty="0"/>
              <a:t>CMS open-source.</a:t>
            </a:r>
          </a:p>
          <a:p>
            <a:r>
              <a:rPr lang="fr-FR" sz="1800" dirty="0"/>
              <a:t>Création de contenu simple.</a:t>
            </a:r>
          </a:p>
          <a:p>
            <a:r>
              <a:rPr lang="fr-FR" sz="1800" dirty="0"/>
              <a:t>Accésibilité.</a:t>
            </a:r>
          </a:p>
          <a:p>
            <a:r>
              <a:rPr lang="fr-FR" sz="1800" dirty="0"/>
              <a:t>Services Web intégrés.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733190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0C951-986F-4215-A774-73C1C1801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fr-FR" sz="2800"/>
              <a:t>Solutions choisies</a:t>
            </a:r>
            <a:endParaRPr lang="fr-FR" sz="2800" dirty="0"/>
          </a:p>
        </p:txBody>
      </p:sp>
      <p:sp>
        <p:nvSpPr>
          <p:cNvPr id="142" name="Round Diagonal Corner Rectangle 11">
            <a:extLst>
              <a:ext uri="{FF2B5EF4-FFF2-40B4-BE49-F238E27FC236}">
                <a16:creationId xmlns:a16="http://schemas.microsoft.com/office/drawing/2014/main" id="{D69C6F6C-9F48-44F2-BD23-28124DFDA9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9" name="Picture 4" descr="RÃ©sultat de recherche d'images pour &quot;solution illustration&quot;">
            <a:extLst>
              <a:ext uri="{FF2B5EF4-FFF2-40B4-BE49-F238E27FC236}">
                <a16:creationId xmlns:a16="http://schemas.microsoft.com/office/drawing/2014/main" id="{8A71D8EB-FE28-4721-8D30-8362A9FB0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2277435"/>
            <a:ext cx="2974328" cy="229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Espace réservé du contenu 3" descr="RÃ©sultat de recherche d'images pour &quot;wordpress&quot;">
            <a:extLst>
              <a:ext uri="{FF2B5EF4-FFF2-40B4-BE49-F238E27FC236}">
                <a16:creationId xmlns:a16="http://schemas.microsoft.com/office/drawing/2014/main" id="{3DABB5D5-FA44-4D46-9BAF-F69BA9547C64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042" y="2465701"/>
            <a:ext cx="2974328" cy="1921136"/>
          </a:xfrm>
          <a:prstGeom prst="rect">
            <a:avLst/>
          </a:prstGeom>
          <a:noFill/>
        </p:spPr>
      </p:pic>
      <p:sp>
        <p:nvSpPr>
          <p:cNvPr id="3087" name="Content Placeholder 3083">
            <a:extLst>
              <a:ext uri="{FF2B5EF4-FFF2-40B4-BE49-F238E27FC236}">
                <a16:creationId xmlns:a16="http://schemas.microsoft.com/office/drawing/2014/main" id="{16F088F4-F196-4CDD-9979-4D85FA4EB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61016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64E104-2E0D-46C3-BB07-68A4CDB35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fr-FR" sz="2800"/>
              <a:t>Présentation de la solution</a:t>
            </a:r>
          </a:p>
        </p:txBody>
      </p:sp>
      <p:sp>
        <p:nvSpPr>
          <p:cNvPr id="74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5" name="Picture 2" descr="RÃ©sultat de recherche d'images pour &quot;solution illustration&quot;">
            <a:extLst>
              <a:ext uri="{FF2B5EF4-FFF2-40B4-BE49-F238E27FC236}">
                <a16:creationId xmlns:a16="http://schemas.microsoft.com/office/drawing/2014/main" id="{A307AD93-DF4C-4AD4-B477-5C562D24C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1707162"/>
            <a:ext cx="6112382" cy="343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Content Placeholder 5126">
            <a:extLst>
              <a:ext uri="{FF2B5EF4-FFF2-40B4-BE49-F238E27FC236}">
                <a16:creationId xmlns:a16="http://schemas.microsoft.com/office/drawing/2014/main" id="{8EFE23BC-41A4-4140-8451-2E7DB2A37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66689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823CC-3EF2-47A3-B74E-ED8F42A3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fr-FR" sz="2800" dirty="0"/>
              <a:t>Journal d’incident</a:t>
            </a:r>
          </a:p>
        </p:txBody>
      </p:sp>
      <p:sp>
        <p:nvSpPr>
          <p:cNvPr id="76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5" name="Picture 4" descr="RÃ©sultat de recherche d'images pour &quot;incident illustration&quot;">
            <a:extLst>
              <a:ext uri="{FF2B5EF4-FFF2-40B4-BE49-F238E27FC236}">
                <a16:creationId xmlns:a16="http://schemas.microsoft.com/office/drawing/2014/main" id="{A08BCE10-50DB-42CF-B6A9-3F0D21EE0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597" y="1137621"/>
            <a:ext cx="5449163" cy="45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Content Placeholder 2056">
            <a:extLst>
              <a:ext uri="{FF2B5EF4-FFF2-40B4-BE49-F238E27FC236}">
                <a16:creationId xmlns:a16="http://schemas.microsoft.com/office/drawing/2014/main" id="{FD011258-59B3-44F3-AA34-A5721F68C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44194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AA9583-7346-4722-B6A1-DAD3C6D85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fr-FR" sz="2800" b="1" u="sng"/>
              <a:t>Synthèse</a:t>
            </a:r>
          </a:p>
        </p:txBody>
      </p:sp>
      <p:sp>
        <p:nvSpPr>
          <p:cNvPr id="74" name="Round Diagonal Corner Rectangle 11">
            <a:extLst>
              <a:ext uri="{FF2B5EF4-FFF2-40B4-BE49-F238E27FC236}">
                <a16:creationId xmlns:a16="http://schemas.microsoft.com/office/drawing/2014/main" id="{E4B7B3E3-827A-48BE-AD67-A57C45AA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2" descr="RÃ©sultat de recherche d'images pour &quot;synthese illustration&quot;">
            <a:extLst>
              <a:ext uri="{FF2B5EF4-FFF2-40B4-BE49-F238E27FC236}">
                <a16:creationId xmlns:a16="http://schemas.microsoft.com/office/drawing/2014/main" id="{3FF02CC3-D024-4540-808E-EE8889FB6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29" y="1137621"/>
            <a:ext cx="4319700" cy="45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Content Placeholder 1030">
            <a:extLst>
              <a:ext uri="{FF2B5EF4-FFF2-40B4-BE49-F238E27FC236}">
                <a16:creationId xmlns:a16="http://schemas.microsoft.com/office/drawing/2014/main" id="{09E80320-44E5-4E13-96F9-B893F4E60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r>
              <a:rPr lang="en-US" sz="1800"/>
              <a:t>Solutions gratuities atteignent leurs limitent rapidement.</a:t>
            </a:r>
          </a:p>
          <a:p>
            <a:r>
              <a:rPr lang="en-US" sz="1800"/>
              <a:t>Hyperviseur gratuity.</a:t>
            </a:r>
          </a:p>
          <a:p>
            <a:r>
              <a:rPr lang="en-US" sz="1800"/>
              <a:t>Mise en place d’un environnement.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43380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47E52-84AB-4174-906E-64AD42B18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Retour sur expérience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6ED47F74-DA96-4F24-9339-6A79BF118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1695450"/>
            <a:ext cx="9905998" cy="4544032"/>
          </a:xfrm>
        </p:spPr>
      </p:pic>
    </p:spTree>
    <p:extLst>
      <p:ext uri="{BB962C8B-B14F-4D97-AF65-F5344CB8AC3E}">
        <p14:creationId xmlns:p14="http://schemas.microsoft.com/office/powerpoint/2010/main" val="3029947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75D506-C841-4292-9882-6A14CAC21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56543"/>
            <a:ext cx="9905998" cy="1478570"/>
          </a:xfrm>
        </p:spPr>
        <p:txBody>
          <a:bodyPr/>
          <a:lstStyle/>
          <a:p>
            <a:pPr algn="ctr"/>
            <a:r>
              <a:rPr lang="fr-FR" dirty="0"/>
              <a:t>Diagramme de Gantt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663" t="23232" r="22795" b="21326"/>
          <a:stretch/>
        </p:blipFill>
        <p:spPr>
          <a:xfrm>
            <a:off x="1634836" y="1124203"/>
            <a:ext cx="8297285" cy="544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17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47E52-84AB-4174-906E-64AD42B18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Technologie Utiliser </a:t>
            </a:r>
            <a:endParaRPr lang="fr-FR" dirty="0"/>
          </a:p>
        </p:txBody>
      </p:sp>
      <p:pic>
        <p:nvPicPr>
          <p:cNvPr id="5" name="Espace réservé du contenu 4" descr="Image associÃ©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07" y="2231015"/>
            <a:ext cx="4013576" cy="207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RÃ©sultat de recherche d'images pour &quot;gantt project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576" y="2097088"/>
            <a:ext cx="23907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Ã©sultat de recherche d'images pour &quot;WINDOWS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618" y="209708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30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275</Words>
  <Application>Microsoft Office PowerPoint</Application>
  <PresentationFormat>Grand écran</PresentationFormat>
  <Paragraphs>75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Trebuchet MS</vt:lpstr>
      <vt:lpstr>Tw Cen MT</vt:lpstr>
      <vt:lpstr>Circuit</vt:lpstr>
      <vt:lpstr>     VEILLE Technologique </vt:lpstr>
      <vt:lpstr>Présentation du sujet </vt:lpstr>
      <vt:lpstr>Projet professionnel</vt:lpstr>
      <vt:lpstr>sommaire</vt:lpstr>
      <vt:lpstr>Présentation client</vt:lpstr>
      <vt:lpstr>Présentation prestataire</vt:lpstr>
      <vt:lpstr>Présentation PowerPoint</vt:lpstr>
      <vt:lpstr>                     Objectif du projet </vt:lpstr>
      <vt:lpstr>Solutions existantes</vt:lpstr>
      <vt:lpstr>  CMS:1ère solution </vt:lpstr>
      <vt:lpstr>2ème solution </vt:lpstr>
      <vt:lpstr>3ème solution </vt:lpstr>
      <vt:lpstr>Solutions choisies</vt:lpstr>
      <vt:lpstr>Présentation de la solution</vt:lpstr>
      <vt:lpstr>Journal d’incident</vt:lpstr>
      <vt:lpstr>Synthèse</vt:lpstr>
      <vt:lpstr>Retour sur expérience</vt:lpstr>
      <vt:lpstr>Diagramme de Gantt</vt:lpstr>
      <vt:lpstr>Technologie Utiliser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professionnel</dc:title>
  <dc:creator>Tran James</dc:creator>
  <cp:lastModifiedBy>Raph</cp:lastModifiedBy>
  <cp:revision>12</cp:revision>
  <dcterms:created xsi:type="dcterms:W3CDTF">2018-12-14T15:23:50Z</dcterms:created>
  <dcterms:modified xsi:type="dcterms:W3CDTF">2019-05-16T11:30:39Z</dcterms:modified>
</cp:coreProperties>
</file>